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9AF20F-002E-4854-8F2B-D7000369FC3B}" type="doc">
      <dgm:prSet loTypeId="urn:microsoft.com/office/officeart/2005/8/layout/chevron2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5780A15-C3E7-49E8-99AA-13CD272BDE23}">
      <dgm:prSet phldrT="[Текст]" phldr="1"/>
      <dgm:spPr/>
      <dgm:t>
        <a:bodyPr/>
        <a:lstStyle/>
        <a:p>
          <a:endParaRPr lang="uk-UA" dirty="0"/>
        </a:p>
      </dgm:t>
    </dgm:pt>
    <dgm:pt modelId="{680DEF06-45F3-441F-81C9-2196526A4DDE}" type="parTrans" cxnId="{D66A7BA5-F549-46EB-8F7E-E09B30555698}">
      <dgm:prSet/>
      <dgm:spPr/>
      <dgm:t>
        <a:bodyPr/>
        <a:lstStyle/>
        <a:p>
          <a:endParaRPr lang="uk-UA"/>
        </a:p>
      </dgm:t>
    </dgm:pt>
    <dgm:pt modelId="{386FEAE1-BB7E-4990-B459-984DFC12E660}" type="sibTrans" cxnId="{D66A7BA5-F549-46EB-8F7E-E09B30555698}">
      <dgm:prSet/>
      <dgm:spPr/>
      <dgm:t>
        <a:bodyPr/>
        <a:lstStyle/>
        <a:p>
          <a:endParaRPr lang="uk-UA"/>
        </a:p>
      </dgm:t>
    </dgm:pt>
    <dgm:pt modelId="{62B1777A-88D6-406B-8B3E-0E7280254B8F}">
      <dgm:prSet phldrT="[Текст]"/>
      <dgm:spPr/>
      <dgm:t>
        <a:bodyPr/>
        <a:lstStyle/>
        <a:p>
          <a:r>
            <a:rPr lang="ru-RU" dirty="0" smtClean="0"/>
            <a:t>Площадка  для подготовки специалистов</a:t>
          </a:r>
          <a:endParaRPr lang="uk-UA" dirty="0"/>
        </a:p>
      </dgm:t>
    </dgm:pt>
    <dgm:pt modelId="{89BB90E4-1599-47E8-8219-1F022A038191}" type="parTrans" cxnId="{F76A97FC-AA69-477D-8071-3F8097C22C03}">
      <dgm:prSet/>
      <dgm:spPr/>
      <dgm:t>
        <a:bodyPr/>
        <a:lstStyle/>
        <a:p>
          <a:endParaRPr lang="uk-UA"/>
        </a:p>
      </dgm:t>
    </dgm:pt>
    <dgm:pt modelId="{8DD59B1E-2E5D-4ECA-995B-90CDEDA78B3E}" type="sibTrans" cxnId="{F76A97FC-AA69-477D-8071-3F8097C22C03}">
      <dgm:prSet/>
      <dgm:spPr/>
      <dgm:t>
        <a:bodyPr/>
        <a:lstStyle/>
        <a:p>
          <a:endParaRPr lang="uk-UA"/>
        </a:p>
      </dgm:t>
    </dgm:pt>
    <dgm:pt modelId="{5AEECD49-217A-42A6-9A84-ADB8603936E4}">
      <dgm:prSet phldrT="[Текст]" phldr="1"/>
      <dgm:spPr/>
      <dgm:t>
        <a:bodyPr/>
        <a:lstStyle/>
        <a:p>
          <a:endParaRPr lang="uk-UA" dirty="0"/>
        </a:p>
      </dgm:t>
    </dgm:pt>
    <dgm:pt modelId="{B94F0844-1A9F-4DF6-B526-A632CF11BF0C}" type="parTrans" cxnId="{905353FB-8FF9-4BBA-8A92-172714FEB326}">
      <dgm:prSet/>
      <dgm:spPr/>
      <dgm:t>
        <a:bodyPr/>
        <a:lstStyle/>
        <a:p>
          <a:endParaRPr lang="uk-UA"/>
        </a:p>
      </dgm:t>
    </dgm:pt>
    <dgm:pt modelId="{C45FA1C7-B5A1-4704-903B-80A12921BEF2}" type="sibTrans" cxnId="{905353FB-8FF9-4BBA-8A92-172714FEB326}">
      <dgm:prSet/>
      <dgm:spPr/>
      <dgm:t>
        <a:bodyPr/>
        <a:lstStyle/>
        <a:p>
          <a:endParaRPr lang="uk-UA"/>
        </a:p>
      </dgm:t>
    </dgm:pt>
    <dgm:pt modelId="{6D1DCDB7-2056-436D-BE8F-54D8E208B881}">
      <dgm:prSet phldrT="[Текст]"/>
      <dgm:spPr/>
      <dgm:t>
        <a:bodyPr/>
        <a:lstStyle/>
        <a:p>
          <a:r>
            <a:rPr lang="uk-UA" dirty="0" smtClean="0"/>
            <a:t>«Инкубатор» по </a:t>
          </a:r>
          <a:r>
            <a:rPr lang="uk-UA" dirty="0" err="1" smtClean="0"/>
            <a:t>переподготовке</a:t>
          </a:r>
          <a:r>
            <a:rPr lang="uk-UA" dirty="0" smtClean="0"/>
            <a:t>  </a:t>
          </a:r>
          <a:r>
            <a:rPr lang="uk-UA" dirty="0" err="1" smtClean="0"/>
            <a:t>кадров</a:t>
          </a:r>
          <a:endParaRPr lang="uk-UA" dirty="0"/>
        </a:p>
      </dgm:t>
    </dgm:pt>
    <dgm:pt modelId="{9856F739-3799-47B8-A57C-44BE74036525}" type="parTrans" cxnId="{C5640DC2-91ED-45C9-88BF-86575C39198F}">
      <dgm:prSet/>
      <dgm:spPr/>
      <dgm:t>
        <a:bodyPr/>
        <a:lstStyle/>
        <a:p>
          <a:endParaRPr lang="uk-UA"/>
        </a:p>
      </dgm:t>
    </dgm:pt>
    <dgm:pt modelId="{04BF3A90-6CC0-4A5C-A946-AD1405D3CF7A}" type="sibTrans" cxnId="{C5640DC2-91ED-45C9-88BF-86575C39198F}">
      <dgm:prSet/>
      <dgm:spPr/>
      <dgm:t>
        <a:bodyPr/>
        <a:lstStyle/>
        <a:p>
          <a:endParaRPr lang="uk-UA"/>
        </a:p>
      </dgm:t>
    </dgm:pt>
    <dgm:pt modelId="{7D304832-807D-43D1-AD54-AE307187A456}">
      <dgm:prSet phldrT="[Текст]" phldr="1"/>
      <dgm:spPr/>
      <dgm:t>
        <a:bodyPr/>
        <a:lstStyle/>
        <a:p>
          <a:endParaRPr lang="uk-UA" dirty="0"/>
        </a:p>
      </dgm:t>
    </dgm:pt>
    <dgm:pt modelId="{5BCA2995-E62E-4273-96D3-884E2C75055F}" type="parTrans" cxnId="{2483BB7F-4338-4CDF-94E0-EA37572F90D0}">
      <dgm:prSet/>
      <dgm:spPr/>
      <dgm:t>
        <a:bodyPr/>
        <a:lstStyle/>
        <a:p>
          <a:endParaRPr lang="uk-UA"/>
        </a:p>
      </dgm:t>
    </dgm:pt>
    <dgm:pt modelId="{ADEF8B41-868A-4EDC-A801-C390A55BA737}" type="sibTrans" cxnId="{2483BB7F-4338-4CDF-94E0-EA37572F90D0}">
      <dgm:prSet/>
      <dgm:spPr/>
      <dgm:t>
        <a:bodyPr/>
        <a:lstStyle/>
        <a:p>
          <a:endParaRPr lang="uk-UA"/>
        </a:p>
      </dgm:t>
    </dgm:pt>
    <dgm:pt modelId="{4FA1223C-DCF2-4897-9CBC-3F1CD97D6E12}">
      <dgm:prSet phldrT="[Текст]"/>
      <dgm:spPr/>
      <dgm:t>
        <a:bodyPr/>
        <a:lstStyle/>
        <a:p>
          <a:r>
            <a:rPr lang="ru-RU" dirty="0" smtClean="0"/>
            <a:t>Эффективный предпринимательский центр </a:t>
          </a:r>
          <a:endParaRPr lang="uk-UA" dirty="0"/>
        </a:p>
      </dgm:t>
    </dgm:pt>
    <dgm:pt modelId="{4ABA12C5-E2DD-40FD-BBF4-E05B8F756EF1}" type="parTrans" cxnId="{79B11F6E-B807-4E8B-AEB4-688882DF741D}">
      <dgm:prSet/>
      <dgm:spPr/>
      <dgm:t>
        <a:bodyPr/>
        <a:lstStyle/>
        <a:p>
          <a:endParaRPr lang="uk-UA"/>
        </a:p>
      </dgm:t>
    </dgm:pt>
    <dgm:pt modelId="{F2573D86-431B-4A6D-A4B0-8DEF34CA8129}" type="sibTrans" cxnId="{79B11F6E-B807-4E8B-AEB4-688882DF741D}">
      <dgm:prSet/>
      <dgm:spPr/>
      <dgm:t>
        <a:bodyPr/>
        <a:lstStyle/>
        <a:p>
          <a:endParaRPr lang="uk-UA"/>
        </a:p>
      </dgm:t>
    </dgm:pt>
    <dgm:pt modelId="{686613D2-F00F-401E-96F1-90E1F8061B0E}">
      <dgm:prSet phldrT="[Текст]"/>
      <dgm:spPr/>
      <dgm:t>
        <a:bodyPr/>
        <a:lstStyle/>
        <a:p>
          <a:endParaRPr lang="uk-UA" dirty="0"/>
        </a:p>
      </dgm:t>
    </dgm:pt>
    <dgm:pt modelId="{96CFC14E-7AD2-49EF-B332-0FC54A4392FA}" type="parTrans" cxnId="{E5AA2D0C-13D8-420A-9DB4-B6C4D41E3BCD}">
      <dgm:prSet/>
      <dgm:spPr/>
      <dgm:t>
        <a:bodyPr/>
        <a:lstStyle/>
        <a:p>
          <a:endParaRPr lang="uk-UA"/>
        </a:p>
      </dgm:t>
    </dgm:pt>
    <dgm:pt modelId="{72A39540-70AC-4B2E-87DD-D9AD7DDFEB10}" type="sibTrans" cxnId="{E5AA2D0C-13D8-420A-9DB4-B6C4D41E3BCD}">
      <dgm:prSet/>
      <dgm:spPr/>
      <dgm:t>
        <a:bodyPr/>
        <a:lstStyle/>
        <a:p>
          <a:endParaRPr lang="uk-UA"/>
        </a:p>
      </dgm:t>
    </dgm:pt>
    <dgm:pt modelId="{1872B3D9-6B7A-483A-A8FC-0D368F62EB51}">
      <dgm:prSet phldrT="[Текст]"/>
      <dgm:spPr/>
      <dgm:t>
        <a:bodyPr/>
        <a:lstStyle/>
        <a:p>
          <a:r>
            <a:rPr lang="ru-RU" dirty="0" smtClean="0"/>
            <a:t>Катализатор общественного развития</a:t>
          </a:r>
          <a:endParaRPr lang="uk-UA" dirty="0"/>
        </a:p>
      </dgm:t>
    </dgm:pt>
    <dgm:pt modelId="{C830A12C-0F2B-499A-80EC-29AB407DCDD4}" type="parTrans" cxnId="{A8E30AEF-6D5A-4513-B78A-52E4C03629D5}">
      <dgm:prSet/>
      <dgm:spPr/>
      <dgm:t>
        <a:bodyPr/>
        <a:lstStyle/>
        <a:p>
          <a:endParaRPr lang="uk-UA"/>
        </a:p>
      </dgm:t>
    </dgm:pt>
    <dgm:pt modelId="{DD4033CE-0075-40B6-B4E5-CA5B44522C5D}" type="sibTrans" cxnId="{A8E30AEF-6D5A-4513-B78A-52E4C03629D5}">
      <dgm:prSet/>
      <dgm:spPr/>
      <dgm:t>
        <a:bodyPr/>
        <a:lstStyle/>
        <a:p>
          <a:endParaRPr lang="uk-UA"/>
        </a:p>
      </dgm:t>
    </dgm:pt>
    <dgm:pt modelId="{069242CE-FA56-4712-A2DD-701AB4E3489A}">
      <dgm:prSet phldrT="[Текст]"/>
      <dgm:spPr/>
      <dgm:t>
        <a:bodyPr/>
        <a:lstStyle/>
        <a:p>
          <a:endParaRPr lang="uk-UA" dirty="0"/>
        </a:p>
      </dgm:t>
    </dgm:pt>
    <dgm:pt modelId="{B41FCA20-3943-4885-9018-00328AF86DC0}" type="parTrans" cxnId="{7CC6785B-E3F9-4D45-B290-F2ED16C370E8}">
      <dgm:prSet/>
      <dgm:spPr/>
      <dgm:t>
        <a:bodyPr/>
        <a:lstStyle/>
        <a:p>
          <a:endParaRPr lang="uk-UA"/>
        </a:p>
      </dgm:t>
    </dgm:pt>
    <dgm:pt modelId="{6E7A1718-6EC0-44CE-8C43-CED023967563}" type="sibTrans" cxnId="{7CC6785B-E3F9-4D45-B290-F2ED16C370E8}">
      <dgm:prSet/>
      <dgm:spPr/>
      <dgm:t>
        <a:bodyPr/>
        <a:lstStyle/>
        <a:p>
          <a:endParaRPr lang="uk-UA"/>
        </a:p>
      </dgm:t>
    </dgm:pt>
    <dgm:pt modelId="{EB1F1E3D-1F63-46F6-B795-52188C725209}">
      <dgm:prSet phldrT="[Текст]"/>
      <dgm:spPr/>
      <dgm:t>
        <a:bodyPr/>
        <a:lstStyle/>
        <a:p>
          <a:r>
            <a:rPr lang="ru-RU" dirty="0" smtClean="0"/>
            <a:t>Неотъемлемую часть местной, национальной и глобальной инфраструктуры</a:t>
          </a:r>
          <a:endParaRPr lang="uk-UA" dirty="0"/>
        </a:p>
      </dgm:t>
    </dgm:pt>
    <dgm:pt modelId="{928751D6-E46F-4B1A-B29C-F2AA58F3A5F1}" type="parTrans" cxnId="{4425F82D-AA19-42B1-B25B-61CE53425F19}">
      <dgm:prSet/>
      <dgm:spPr/>
      <dgm:t>
        <a:bodyPr/>
        <a:lstStyle/>
        <a:p>
          <a:endParaRPr lang="uk-UA"/>
        </a:p>
      </dgm:t>
    </dgm:pt>
    <dgm:pt modelId="{51B0BB69-2F55-4349-9930-584E790B9FCE}" type="sibTrans" cxnId="{4425F82D-AA19-42B1-B25B-61CE53425F19}">
      <dgm:prSet/>
      <dgm:spPr/>
      <dgm:t>
        <a:bodyPr/>
        <a:lstStyle/>
        <a:p>
          <a:endParaRPr lang="uk-UA"/>
        </a:p>
      </dgm:t>
    </dgm:pt>
    <dgm:pt modelId="{660B2559-4944-489D-B0F3-565678CD61AF}" type="pres">
      <dgm:prSet presAssocID="{489AF20F-002E-4854-8F2B-D7000369FC3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F2687DC-3E0D-4CF0-8797-D0D2D0511E8C}" type="pres">
      <dgm:prSet presAssocID="{95780A15-C3E7-49E8-99AA-13CD272BDE23}" presName="composite" presStyleCnt="0"/>
      <dgm:spPr/>
    </dgm:pt>
    <dgm:pt modelId="{B9CEC54B-2FCB-4115-86DC-60C037E5090B}" type="pres">
      <dgm:prSet presAssocID="{95780A15-C3E7-49E8-99AA-13CD272BDE23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65A1203-7C9B-4AC8-A26C-C253329383D8}" type="pres">
      <dgm:prSet presAssocID="{95780A15-C3E7-49E8-99AA-13CD272BDE23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8A1159B-A2D5-4907-B26D-AB3199931A67}" type="pres">
      <dgm:prSet presAssocID="{386FEAE1-BB7E-4990-B459-984DFC12E660}" presName="sp" presStyleCnt="0"/>
      <dgm:spPr/>
    </dgm:pt>
    <dgm:pt modelId="{88B0D93E-F7C6-4F29-BC0E-B58B1FBFAC08}" type="pres">
      <dgm:prSet presAssocID="{5AEECD49-217A-42A6-9A84-ADB8603936E4}" presName="composite" presStyleCnt="0"/>
      <dgm:spPr/>
    </dgm:pt>
    <dgm:pt modelId="{5945A068-6CE9-4AF5-A48E-B6BBBF4B11D3}" type="pres">
      <dgm:prSet presAssocID="{5AEECD49-217A-42A6-9A84-ADB8603936E4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CF10FA0-1527-41A4-B786-47C69E3FBAC7}" type="pres">
      <dgm:prSet presAssocID="{5AEECD49-217A-42A6-9A84-ADB8603936E4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CB270C7-8F72-4EFF-BEBD-FDBFB8885A58}" type="pres">
      <dgm:prSet presAssocID="{C45FA1C7-B5A1-4704-903B-80A12921BEF2}" presName="sp" presStyleCnt="0"/>
      <dgm:spPr/>
    </dgm:pt>
    <dgm:pt modelId="{89CE764E-7C9C-408A-B389-A14DA709646A}" type="pres">
      <dgm:prSet presAssocID="{7D304832-807D-43D1-AD54-AE307187A456}" presName="composite" presStyleCnt="0"/>
      <dgm:spPr/>
    </dgm:pt>
    <dgm:pt modelId="{EB00DF5A-C998-4009-A7B5-C841EC9D57F6}" type="pres">
      <dgm:prSet presAssocID="{7D304832-807D-43D1-AD54-AE307187A456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B3B672B-BD3A-47EE-81F5-414D3A12446F}" type="pres">
      <dgm:prSet presAssocID="{7D304832-807D-43D1-AD54-AE307187A456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50FED6D-93E0-4974-9F0F-01C0E5925C67}" type="pres">
      <dgm:prSet presAssocID="{ADEF8B41-868A-4EDC-A801-C390A55BA737}" presName="sp" presStyleCnt="0"/>
      <dgm:spPr/>
    </dgm:pt>
    <dgm:pt modelId="{163F37C6-BD99-4140-A4FA-4437C9BE9530}" type="pres">
      <dgm:prSet presAssocID="{686613D2-F00F-401E-96F1-90E1F8061B0E}" presName="composite" presStyleCnt="0"/>
      <dgm:spPr/>
    </dgm:pt>
    <dgm:pt modelId="{762A0C72-365E-4FB8-8102-B8E04843130B}" type="pres">
      <dgm:prSet presAssocID="{686613D2-F00F-401E-96F1-90E1F8061B0E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71F0971-9CE9-4646-86A1-2DEA3D70AB70}" type="pres">
      <dgm:prSet presAssocID="{686613D2-F00F-401E-96F1-90E1F8061B0E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97CE7BC-838D-468F-AE3F-AB3A8D1EEA59}" type="pres">
      <dgm:prSet presAssocID="{72A39540-70AC-4B2E-87DD-D9AD7DDFEB10}" presName="sp" presStyleCnt="0"/>
      <dgm:spPr/>
    </dgm:pt>
    <dgm:pt modelId="{97418668-0F1C-4668-91A5-416DFBAF1688}" type="pres">
      <dgm:prSet presAssocID="{069242CE-FA56-4712-A2DD-701AB4E3489A}" presName="composite" presStyleCnt="0"/>
      <dgm:spPr/>
    </dgm:pt>
    <dgm:pt modelId="{D09CC53F-ED2C-46F5-9040-A602911E6E7D}" type="pres">
      <dgm:prSet presAssocID="{069242CE-FA56-4712-A2DD-701AB4E3489A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C89F370-9A86-48D9-8DFD-FE0F4A2F65A5}" type="pres">
      <dgm:prSet presAssocID="{069242CE-FA56-4712-A2DD-701AB4E3489A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05353FB-8FF9-4BBA-8A92-172714FEB326}" srcId="{489AF20F-002E-4854-8F2B-D7000369FC3B}" destId="{5AEECD49-217A-42A6-9A84-ADB8603936E4}" srcOrd="1" destOrd="0" parTransId="{B94F0844-1A9F-4DF6-B526-A632CF11BF0C}" sibTransId="{C45FA1C7-B5A1-4704-903B-80A12921BEF2}"/>
    <dgm:cxn modelId="{8A8A3825-A5F1-4C3B-86B3-2F6EC4506120}" type="presOf" srcId="{6D1DCDB7-2056-436D-BE8F-54D8E208B881}" destId="{BCF10FA0-1527-41A4-B786-47C69E3FBAC7}" srcOrd="0" destOrd="0" presId="urn:microsoft.com/office/officeart/2005/8/layout/chevron2"/>
    <dgm:cxn modelId="{268E4391-4C5B-448E-A4C6-D37AB8991C6F}" type="presOf" srcId="{62B1777A-88D6-406B-8B3E-0E7280254B8F}" destId="{465A1203-7C9B-4AC8-A26C-C253329383D8}" srcOrd="0" destOrd="0" presId="urn:microsoft.com/office/officeart/2005/8/layout/chevron2"/>
    <dgm:cxn modelId="{6FCBA10E-26B4-49C1-9F5E-E632F19889F5}" type="presOf" srcId="{1872B3D9-6B7A-483A-A8FC-0D368F62EB51}" destId="{671F0971-9CE9-4646-86A1-2DEA3D70AB70}" srcOrd="0" destOrd="0" presId="urn:microsoft.com/office/officeart/2005/8/layout/chevron2"/>
    <dgm:cxn modelId="{D66A7BA5-F549-46EB-8F7E-E09B30555698}" srcId="{489AF20F-002E-4854-8F2B-D7000369FC3B}" destId="{95780A15-C3E7-49E8-99AA-13CD272BDE23}" srcOrd="0" destOrd="0" parTransId="{680DEF06-45F3-441F-81C9-2196526A4DDE}" sibTransId="{386FEAE1-BB7E-4990-B459-984DFC12E660}"/>
    <dgm:cxn modelId="{79B11F6E-B807-4E8B-AEB4-688882DF741D}" srcId="{7D304832-807D-43D1-AD54-AE307187A456}" destId="{4FA1223C-DCF2-4897-9CBC-3F1CD97D6E12}" srcOrd="0" destOrd="0" parTransId="{4ABA12C5-E2DD-40FD-BBF4-E05B8F756EF1}" sibTransId="{F2573D86-431B-4A6D-A4B0-8DEF34CA8129}"/>
    <dgm:cxn modelId="{EAB38E47-81A5-4A2C-83DE-D58031F2546B}" type="presOf" srcId="{069242CE-FA56-4712-A2DD-701AB4E3489A}" destId="{D09CC53F-ED2C-46F5-9040-A602911E6E7D}" srcOrd="0" destOrd="0" presId="urn:microsoft.com/office/officeart/2005/8/layout/chevron2"/>
    <dgm:cxn modelId="{E5AA2D0C-13D8-420A-9DB4-B6C4D41E3BCD}" srcId="{489AF20F-002E-4854-8F2B-D7000369FC3B}" destId="{686613D2-F00F-401E-96F1-90E1F8061B0E}" srcOrd="3" destOrd="0" parTransId="{96CFC14E-7AD2-49EF-B332-0FC54A4392FA}" sibTransId="{72A39540-70AC-4B2E-87DD-D9AD7DDFEB10}"/>
    <dgm:cxn modelId="{2483BB7F-4338-4CDF-94E0-EA37572F90D0}" srcId="{489AF20F-002E-4854-8F2B-D7000369FC3B}" destId="{7D304832-807D-43D1-AD54-AE307187A456}" srcOrd="2" destOrd="0" parTransId="{5BCA2995-E62E-4273-96D3-884E2C75055F}" sibTransId="{ADEF8B41-868A-4EDC-A801-C390A55BA737}"/>
    <dgm:cxn modelId="{4425F82D-AA19-42B1-B25B-61CE53425F19}" srcId="{069242CE-FA56-4712-A2DD-701AB4E3489A}" destId="{EB1F1E3D-1F63-46F6-B795-52188C725209}" srcOrd="0" destOrd="0" parTransId="{928751D6-E46F-4B1A-B29C-F2AA58F3A5F1}" sibTransId="{51B0BB69-2F55-4349-9930-584E790B9FCE}"/>
    <dgm:cxn modelId="{A8E30AEF-6D5A-4513-B78A-52E4C03629D5}" srcId="{686613D2-F00F-401E-96F1-90E1F8061B0E}" destId="{1872B3D9-6B7A-483A-A8FC-0D368F62EB51}" srcOrd="0" destOrd="0" parTransId="{C830A12C-0F2B-499A-80EC-29AB407DCDD4}" sibTransId="{DD4033CE-0075-40B6-B4E5-CA5B44522C5D}"/>
    <dgm:cxn modelId="{0C3DDC10-24D9-4966-995E-265684BD8B96}" type="presOf" srcId="{5AEECD49-217A-42A6-9A84-ADB8603936E4}" destId="{5945A068-6CE9-4AF5-A48E-B6BBBF4B11D3}" srcOrd="0" destOrd="0" presId="urn:microsoft.com/office/officeart/2005/8/layout/chevron2"/>
    <dgm:cxn modelId="{A3AD2B92-AD27-45FB-8F35-A347C336816B}" type="presOf" srcId="{95780A15-C3E7-49E8-99AA-13CD272BDE23}" destId="{B9CEC54B-2FCB-4115-86DC-60C037E5090B}" srcOrd="0" destOrd="0" presId="urn:microsoft.com/office/officeart/2005/8/layout/chevron2"/>
    <dgm:cxn modelId="{C5640DC2-91ED-45C9-88BF-86575C39198F}" srcId="{5AEECD49-217A-42A6-9A84-ADB8603936E4}" destId="{6D1DCDB7-2056-436D-BE8F-54D8E208B881}" srcOrd="0" destOrd="0" parTransId="{9856F739-3799-47B8-A57C-44BE74036525}" sibTransId="{04BF3A90-6CC0-4A5C-A946-AD1405D3CF7A}"/>
    <dgm:cxn modelId="{0B0265F3-47B4-4941-B465-B51638968857}" type="presOf" srcId="{489AF20F-002E-4854-8F2B-D7000369FC3B}" destId="{660B2559-4944-489D-B0F3-565678CD61AF}" srcOrd="0" destOrd="0" presId="urn:microsoft.com/office/officeart/2005/8/layout/chevron2"/>
    <dgm:cxn modelId="{04A99D1C-81B9-4E86-BE55-820159F9ABEE}" type="presOf" srcId="{EB1F1E3D-1F63-46F6-B795-52188C725209}" destId="{6C89F370-9A86-48D9-8DFD-FE0F4A2F65A5}" srcOrd="0" destOrd="0" presId="urn:microsoft.com/office/officeart/2005/8/layout/chevron2"/>
    <dgm:cxn modelId="{7CC6785B-E3F9-4D45-B290-F2ED16C370E8}" srcId="{489AF20F-002E-4854-8F2B-D7000369FC3B}" destId="{069242CE-FA56-4712-A2DD-701AB4E3489A}" srcOrd="4" destOrd="0" parTransId="{B41FCA20-3943-4885-9018-00328AF86DC0}" sibTransId="{6E7A1718-6EC0-44CE-8C43-CED023967563}"/>
    <dgm:cxn modelId="{C6E17E03-A367-4F8E-94DE-FCA78FAC84B4}" type="presOf" srcId="{4FA1223C-DCF2-4897-9CBC-3F1CD97D6E12}" destId="{7B3B672B-BD3A-47EE-81F5-414D3A12446F}" srcOrd="0" destOrd="0" presId="urn:microsoft.com/office/officeart/2005/8/layout/chevron2"/>
    <dgm:cxn modelId="{336B9707-1019-4C61-83CF-7D8B84350DAE}" type="presOf" srcId="{686613D2-F00F-401E-96F1-90E1F8061B0E}" destId="{762A0C72-365E-4FB8-8102-B8E04843130B}" srcOrd="0" destOrd="0" presId="urn:microsoft.com/office/officeart/2005/8/layout/chevron2"/>
    <dgm:cxn modelId="{F76A97FC-AA69-477D-8071-3F8097C22C03}" srcId="{95780A15-C3E7-49E8-99AA-13CD272BDE23}" destId="{62B1777A-88D6-406B-8B3E-0E7280254B8F}" srcOrd="0" destOrd="0" parTransId="{89BB90E4-1599-47E8-8219-1F022A038191}" sibTransId="{8DD59B1E-2E5D-4ECA-995B-90CDEDA78B3E}"/>
    <dgm:cxn modelId="{5B2B7F18-6DC0-4F84-A267-AC915E1A78D6}" type="presOf" srcId="{7D304832-807D-43D1-AD54-AE307187A456}" destId="{EB00DF5A-C998-4009-A7B5-C841EC9D57F6}" srcOrd="0" destOrd="0" presId="urn:microsoft.com/office/officeart/2005/8/layout/chevron2"/>
    <dgm:cxn modelId="{AABCAE7A-9D4D-4E50-AD04-FA398065A5D2}" type="presParOf" srcId="{660B2559-4944-489D-B0F3-565678CD61AF}" destId="{9F2687DC-3E0D-4CF0-8797-D0D2D0511E8C}" srcOrd="0" destOrd="0" presId="urn:microsoft.com/office/officeart/2005/8/layout/chevron2"/>
    <dgm:cxn modelId="{277B67EF-FF7B-460F-B664-99F283949921}" type="presParOf" srcId="{9F2687DC-3E0D-4CF0-8797-D0D2D0511E8C}" destId="{B9CEC54B-2FCB-4115-86DC-60C037E5090B}" srcOrd="0" destOrd="0" presId="urn:microsoft.com/office/officeart/2005/8/layout/chevron2"/>
    <dgm:cxn modelId="{3CDEBFC0-879E-4A4B-A2B5-96D54CB03C2B}" type="presParOf" srcId="{9F2687DC-3E0D-4CF0-8797-D0D2D0511E8C}" destId="{465A1203-7C9B-4AC8-A26C-C253329383D8}" srcOrd="1" destOrd="0" presId="urn:microsoft.com/office/officeart/2005/8/layout/chevron2"/>
    <dgm:cxn modelId="{B95523D7-45D2-4548-8975-6C51FC6F3B53}" type="presParOf" srcId="{660B2559-4944-489D-B0F3-565678CD61AF}" destId="{38A1159B-A2D5-4907-B26D-AB3199931A67}" srcOrd="1" destOrd="0" presId="urn:microsoft.com/office/officeart/2005/8/layout/chevron2"/>
    <dgm:cxn modelId="{197853FE-7D90-4E37-ABF2-31AA0AB3C6A2}" type="presParOf" srcId="{660B2559-4944-489D-B0F3-565678CD61AF}" destId="{88B0D93E-F7C6-4F29-BC0E-B58B1FBFAC08}" srcOrd="2" destOrd="0" presId="urn:microsoft.com/office/officeart/2005/8/layout/chevron2"/>
    <dgm:cxn modelId="{666A4036-5321-479E-92CC-8024B3334B43}" type="presParOf" srcId="{88B0D93E-F7C6-4F29-BC0E-B58B1FBFAC08}" destId="{5945A068-6CE9-4AF5-A48E-B6BBBF4B11D3}" srcOrd="0" destOrd="0" presId="urn:microsoft.com/office/officeart/2005/8/layout/chevron2"/>
    <dgm:cxn modelId="{71BB94FC-4398-4497-9FA7-5D12FB1DAF77}" type="presParOf" srcId="{88B0D93E-F7C6-4F29-BC0E-B58B1FBFAC08}" destId="{BCF10FA0-1527-41A4-B786-47C69E3FBAC7}" srcOrd="1" destOrd="0" presId="urn:microsoft.com/office/officeart/2005/8/layout/chevron2"/>
    <dgm:cxn modelId="{45C63DA2-A645-4E41-809E-E05198C50A7D}" type="presParOf" srcId="{660B2559-4944-489D-B0F3-565678CD61AF}" destId="{2CB270C7-8F72-4EFF-BEBD-FDBFB8885A58}" srcOrd="3" destOrd="0" presId="urn:microsoft.com/office/officeart/2005/8/layout/chevron2"/>
    <dgm:cxn modelId="{82CE7612-B900-4F88-B30F-8E2D5A5744D1}" type="presParOf" srcId="{660B2559-4944-489D-B0F3-565678CD61AF}" destId="{89CE764E-7C9C-408A-B389-A14DA709646A}" srcOrd="4" destOrd="0" presId="urn:microsoft.com/office/officeart/2005/8/layout/chevron2"/>
    <dgm:cxn modelId="{8397FC4B-5D01-44D4-93A8-DA50FE4E453F}" type="presParOf" srcId="{89CE764E-7C9C-408A-B389-A14DA709646A}" destId="{EB00DF5A-C998-4009-A7B5-C841EC9D57F6}" srcOrd="0" destOrd="0" presId="urn:microsoft.com/office/officeart/2005/8/layout/chevron2"/>
    <dgm:cxn modelId="{E4FEF884-2668-4F56-85A0-D8B6E55810F0}" type="presParOf" srcId="{89CE764E-7C9C-408A-B389-A14DA709646A}" destId="{7B3B672B-BD3A-47EE-81F5-414D3A12446F}" srcOrd="1" destOrd="0" presId="urn:microsoft.com/office/officeart/2005/8/layout/chevron2"/>
    <dgm:cxn modelId="{B7328361-8091-42A6-963D-D1ADFB24576F}" type="presParOf" srcId="{660B2559-4944-489D-B0F3-565678CD61AF}" destId="{450FED6D-93E0-4974-9F0F-01C0E5925C67}" srcOrd="5" destOrd="0" presId="urn:microsoft.com/office/officeart/2005/8/layout/chevron2"/>
    <dgm:cxn modelId="{C2212F97-61D1-44AB-8DE5-61FF5AA08452}" type="presParOf" srcId="{660B2559-4944-489D-B0F3-565678CD61AF}" destId="{163F37C6-BD99-4140-A4FA-4437C9BE9530}" srcOrd="6" destOrd="0" presId="urn:microsoft.com/office/officeart/2005/8/layout/chevron2"/>
    <dgm:cxn modelId="{64209A60-81F0-4931-A183-42F331CD02E2}" type="presParOf" srcId="{163F37C6-BD99-4140-A4FA-4437C9BE9530}" destId="{762A0C72-365E-4FB8-8102-B8E04843130B}" srcOrd="0" destOrd="0" presId="urn:microsoft.com/office/officeart/2005/8/layout/chevron2"/>
    <dgm:cxn modelId="{DA84691E-E4A4-4CA7-9955-A01802F69E15}" type="presParOf" srcId="{163F37C6-BD99-4140-A4FA-4437C9BE9530}" destId="{671F0971-9CE9-4646-86A1-2DEA3D70AB70}" srcOrd="1" destOrd="0" presId="urn:microsoft.com/office/officeart/2005/8/layout/chevron2"/>
    <dgm:cxn modelId="{7EFB732D-BF0F-4E7C-92BB-28BAB0D610C5}" type="presParOf" srcId="{660B2559-4944-489D-B0F3-565678CD61AF}" destId="{497CE7BC-838D-468F-AE3F-AB3A8D1EEA59}" srcOrd="7" destOrd="0" presId="urn:microsoft.com/office/officeart/2005/8/layout/chevron2"/>
    <dgm:cxn modelId="{4EC93285-A412-4BE4-8498-65EADE9C0AD4}" type="presParOf" srcId="{660B2559-4944-489D-B0F3-565678CD61AF}" destId="{97418668-0F1C-4668-91A5-416DFBAF1688}" srcOrd="8" destOrd="0" presId="urn:microsoft.com/office/officeart/2005/8/layout/chevron2"/>
    <dgm:cxn modelId="{82917066-B261-468F-99AC-305CC353D4A9}" type="presParOf" srcId="{97418668-0F1C-4668-91A5-416DFBAF1688}" destId="{D09CC53F-ED2C-46F5-9040-A602911E6E7D}" srcOrd="0" destOrd="0" presId="urn:microsoft.com/office/officeart/2005/8/layout/chevron2"/>
    <dgm:cxn modelId="{2411F18D-0803-4E66-A5EF-5153D590245D}" type="presParOf" srcId="{97418668-0F1C-4668-91A5-416DFBAF1688}" destId="{6C89F370-9A86-48D9-8DFD-FE0F4A2F65A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81605C-795F-4A55-956A-807EDBD014BA}" type="doc">
      <dgm:prSet loTypeId="urn:microsoft.com/office/officeart/2005/8/layout/gear1" loCatId="cycle" qsTypeId="urn:microsoft.com/office/officeart/2005/8/quickstyle/simple2" qsCatId="simple" csTypeId="urn:microsoft.com/office/officeart/2005/8/colors/accent1_4" csCatId="accent1" phldr="1"/>
      <dgm:spPr/>
    </dgm:pt>
    <dgm:pt modelId="{5F255C45-1810-4EAF-B4E6-5589B73D2C38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dirty="0" smtClean="0"/>
            <a:t>Отсутствие форм и методов организации партнёрских отношений </a:t>
          </a:r>
          <a:endParaRPr lang="uk-UA" sz="2000" b="1" dirty="0"/>
        </a:p>
      </dgm:t>
    </dgm:pt>
    <dgm:pt modelId="{E246C88D-F464-4CB1-8247-22325F184F95}" type="parTrans" cxnId="{A6B5A3C3-30BA-4C64-8831-C1F8F647D59D}">
      <dgm:prSet/>
      <dgm:spPr/>
      <dgm:t>
        <a:bodyPr/>
        <a:lstStyle/>
        <a:p>
          <a:endParaRPr lang="uk-UA"/>
        </a:p>
      </dgm:t>
    </dgm:pt>
    <dgm:pt modelId="{1416EAE7-5779-466F-A166-7AF79E8F6062}" type="sibTrans" cxnId="{A6B5A3C3-30BA-4C64-8831-C1F8F647D59D}">
      <dgm:prSet/>
      <dgm:spPr/>
      <dgm:t>
        <a:bodyPr/>
        <a:lstStyle/>
        <a:p>
          <a:endParaRPr lang="uk-UA"/>
        </a:p>
      </dgm:t>
    </dgm:pt>
    <dgm:pt modelId="{998B41F4-0E20-4EA3-90D3-394E2CF773B6}">
      <dgm:prSet phldrT="[Текст]" custT="1"/>
      <dgm:spPr/>
      <dgm:t>
        <a:bodyPr/>
        <a:lstStyle/>
        <a:p>
          <a:r>
            <a:rPr lang="ru-RU" sz="1400" b="1" smtClean="0"/>
            <a:t>Разная степень системности деятельности</a:t>
          </a:r>
          <a:endParaRPr lang="uk-UA" sz="1400" b="1" dirty="0"/>
        </a:p>
      </dgm:t>
    </dgm:pt>
    <dgm:pt modelId="{6834A49E-5EFE-4FB8-9ADD-733AE5C91D75}" type="parTrans" cxnId="{B720B648-4EF4-46E2-989D-99B4599FD6A9}">
      <dgm:prSet/>
      <dgm:spPr/>
      <dgm:t>
        <a:bodyPr/>
        <a:lstStyle/>
        <a:p>
          <a:endParaRPr lang="uk-UA"/>
        </a:p>
      </dgm:t>
    </dgm:pt>
    <dgm:pt modelId="{F4C33093-0C72-468D-9B60-A4170D9B4228}" type="sibTrans" cxnId="{B720B648-4EF4-46E2-989D-99B4599FD6A9}">
      <dgm:prSet/>
      <dgm:spPr/>
      <dgm:t>
        <a:bodyPr/>
        <a:lstStyle/>
        <a:p>
          <a:endParaRPr lang="uk-UA"/>
        </a:p>
      </dgm:t>
    </dgm:pt>
    <dgm:pt modelId="{6B62B99A-7896-44E3-A900-EDFC9D7DB591}">
      <dgm:prSet phldrT="[Текст]"/>
      <dgm:spPr/>
      <dgm:t>
        <a:bodyPr/>
        <a:lstStyle/>
        <a:p>
          <a:r>
            <a:rPr lang="ru-RU" b="1" smtClean="0"/>
            <a:t>Мощности, ресурсы и цели ВУЗа</a:t>
          </a:r>
          <a:r>
            <a:rPr lang="ru-RU" smtClean="0"/>
            <a:t>;</a:t>
          </a:r>
          <a:endParaRPr lang="uk-UA" dirty="0"/>
        </a:p>
      </dgm:t>
    </dgm:pt>
    <dgm:pt modelId="{FBCA08AF-6A58-4385-AFFA-069EE6572235}" type="parTrans" cxnId="{44687AD5-F7B8-4CA1-A6DC-63FA4B6EFA03}">
      <dgm:prSet/>
      <dgm:spPr/>
      <dgm:t>
        <a:bodyPr/>
        <a:lstStyle/>
        <a:p>
          <a:endParaRPr lang="uk-UA"/>
        </a:p>
      </dgm:t>
    </dgm:pt>
    <dgm:pt modelId="{47EB9957-AEF0-4ABD-8594-290032B9C385}" type="sibTrans" cxnId="{44687AD5-F7B8-4CA1-A6DC-63FA4B6EFA03}">
      <dgm:prSet/>
      <dgm:spPr/>
      <dgm:t>
        <a:bodyPr/>
        <a:lstStyle/>
        <a:p>
          <a:endParaRPr lang="uk-UA"/>
        </a:p>
      </dgm:t>
    </dgm:pt>
    <dgm:pt modelId="{77CAEF6E-ED6E-42C3-980E-0AD2E3D46B9F}" type="pres">
      <dgm:prSet presAssocID="{B081605C-795F-4A55-956A-807EDBD014B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97332F1-073E-4B4B-8091-F47F158015BE}" type="pres">
      <dgm:prSet presAssocID="{5F255C45-1810-4EAF-B4E6-5589B73D2C38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D16516-1EFF-4126-9D4A-E33E6C6EEAEE}" type="pres">
      <dgm:prSet presAssocID="{5F255C45-1810-4EAF-B4E6-5589B73D2C38}" presName="gear1srcNode" presStyleLbl="node1" presStyleIdx="0" presStyleCnt="3"/>
      <dgm:spPr/>
      <dgm:t>
        <a:bodyPr/>
        <a:lstStyle/>
        <a:p>
          <a:endParaRPr lang="uk-UA"/>
        </a:p>
      </dgm:t>
    </dgm:pt>
    <dgm:pt modelId="{629B9836-D768-4B10-A330-2FF9DB492BAC}" type="pres">
      <dgm:prSet presAssocID="{5F255C45-1810-4EAF-B4E6-5589B73D2C38}" presName="gear1dstNode" presStyleLbl="node1" presStyleIdx="0" presStyleCnt="3"/>
      <dgm:spPr/>
      <dgm:t>
        <a:bodyPr/>
        <a:lstStyle/>
        <a:p>
          <a:endParaRPr lang="uk-UA"/>
        </a:p>
      </dgm:t>
    </dgm:pt>
    <dgm:pt modelId="{D3F81A82-348B-4DCA-AE41-31F168C7FDA0}" type="pres">
      <dgm:prSet presAssocID="{998B41F4-0E20-4EA3-90D3-394E2CF773B6}" presName="gear2" presStyleLbl="node1" presStyleIdx="1" presStyleCnt="3" custScaleX="113052" custScaleY="11013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C216EB6-8648-436F-A413-627E2D57CAA2}" type="pres">
      <dgm:prSet presAssocID="{998B41F4-0E20-4EA3-90D3-394E2CF773B6}" presName="gear2srcNode" presStyleLbl="node1" presStyleIdx="1" presStyleCnt="3"/>
      <dgm:spPr/>
      <dgm:t>
        <a:bodyPr/>
        <a:lstStyle/>
        <a:p>
          <a:endParaRPr lang="uk-UA"/>
        </a:p>
      </dgm:t>
    </dgm:pt>
    <dgm:pt modelId="{B250D510-B72F-4B6F-AE5C-DE95ADF35303}" type="pres">
      <dgm:prSet presAssocID="{998B41F4-0E20-4EA3-90D3-394E2CF773B6}" presName="gear2dstNode" presStyleLbl="node1" presStyleIdx="1" presStyleCnt="3"/>
      <dgm:spPr/>
      <dgm:t>
        <a:bodyPr/>
        <a:lstStyle/>
        <a:p>
          <a:endParaRPr lang="uk-UA"/>
        </a:p>
      </dgm:t>
    </dgm:pt>
    <dgm:pt modelId="{70107560-2813-4207-A2C5-DE65728A402D}" type="pres">
      <dgm:prSet presAssocID="{6B62B99A-7896-44E3-A900-EDFC9D7DB591}" presName="gear3" presStyleLbl="node1" presStyleIdx="2" presStyleCnt="3"/>
      <dgm:spPr/>
      <dgm:t>
        <a:bodyPr/>
        <a:lstStyle/>
        <a:p>
          <a:endParaRPr lang="uk-UA"/>
        </a:p>
      </dgm:t>
    </dgm:pt>
    <dgm:pt modelId="{914B2F39-D214-447C-9D0A-05918F27E114}" type="pres">
      <dgm:prSet presAssocID="{6B62B99A-7896-44E3-A900-EDFC9D7DB591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3985A54-0D1F-495D-B810-404363926736}" type="pres">
      <dgm:prSet presAssocID="{6B62B99A-7896-44E3-A900-EDFC9D7DB591}" presName="gear3srcNode" presStyleLbl="node1" presStyleIdx="2" presStyleCnt="3"/>
      <dgm:spPr/>
      <dgm:t>
        <a:bodyPr/>
        <a:lstStyle/>
        <a:p>
          <a:endParaRPr lang="uk-UA"/>
        </a:p>
      </dgm:t>
    </dgm:pt>
    <dgm:pt modelId="{0D253A01-8BC0-4709-9009-E8C04103AF88}" type="pres">
      <dgm:prSet presAssocID="{6B62B99A-7896-44E3-A900-EDFC9D7DB591}" presName="gear3dstNode" presStyleLbl="node1" presStyleIdx="2" presStyleCnt="3"/>
      <dgm:spPr/>
      <dgm:t>
        <a:bodyPr/>
        <a:lstStyle/>
        <a:p>
          <a:endParaRPr lang="uk-UA"/>
        </a:p>
      </dgm:t>
    </dgm:pt>
    <dgm:pt modelId="{2EF19607-0C68-48DC-9184-E0667E76ACE7}" type="pres">
      <dgm:prSet presAssocID="{1416EAE7-5779-466F-A166-7AF79E8F6062}" presName="connector1" presStyleLbl="sibTrans2D1" presStyleIdx="0" presStyleCnt="3"/>
      <dgm:spPr/>
      <dgm:t>
        <a:bodyPr/>
        <a:lstStyle/>
        <a:p>
          <a:endParaRPr lang="uk-UA"/>
        </a:p>
      </dgm:t>
    </dgm:pt>
    <dgm:pt modelId="{71328D49-8784-402A-81CA-B9059F2E17C0}" type="pres">
      <dgm:prSet presAssocID="{F4C33093-0C72-468D-9B60-A4170D9B4228}" presName="connector2" presStyleLbl="sibTrans2D1" presStyleIdx="1" presStyleCnt="3"/>
      <dgm:spPr/>
      <dgm:t>
        <a:bodyPr/>
        <a:lstStyle/>
        <a:p>
          <a:endParaRPr lang="uk-UA"/>
        </a:p>
      </dgm:t>
    </dgm:pt>
    <dgm:pt modelId="{F2385809-1B0C-40D9-B9B6-02F301CE7D64}" type="pres">
      <dgm:prSet presAssocID="{47EB9957-AEF0-4ABD-8594-290032B9C385}" presName="connector3" presStyleLbl="sibTrans2D1" presStyleIdx="2" presStyleCnt="3"/>
      <dgm:spPr/>
      <dgm:t>
        <a:bodyPr/>
        <a:lstStyle/>
        <a:p>
          <a:endParaRPr lang="uk-UA"/>
        </a:p>
      </dgm:t>
    </dgm:pt>
  </dgm:ptLst>
  <dgm:cxnLst>
    <dgm:cxn modelId="{B53CBCD7-A1C3-4F7F-8BDF-48A6AA57406D}" type="presOf" srcId="{998B41F4-0E20-4EA3-90D3-394E2CF773B6}" destId="{1C216EB6-8648-436F-A413-627E2D57CAA2}" srcOrd="1" destOrd="0" presId="urn:microsoft.com/office/officeart/2005/8/layout/gear1"/>
    <dgm:cxn modelId="{44687AD5-F7B8-4CA1-A6DC-63FA4B6EFA03}" srcId="{B081605C-795F-4A55-956A-807EDBD014BA}" destId="{6B62B99A-7896-44E3-A900-EDFC9D7DB591}" srcOrd="2" destOrd="0" parTransId="{FBCA08AF-6A58-4385-AFFA-069EE6572235}" sibTransId="{47EB9957-AEF0-4ABD-8594-290032B9C385}"/>
    <dgm:cxn modelId="{0311AC92-BCA5-4E37-83F8-88F379833CF0}" type="presOf" srcId="{1416EAE7-5779-466F-A166-7AF79E8F6062}" destId="{2EF19607-0C68-48DC-9184-E0667E76ACE7}" srcOrd="0" destOrd="0" presId="urn:microsoft.com/office/officeart/2005/8/layout/gear1"/>
    <dgm:cxn modelId="{96B170E6-6FE1-4ADB-8BA5-311737415CC6}" type="presOf" srcId="{5F255C45-1810-4EAF-B4E6-5589B73D2C38}" destId="{629B9836-D768-4B10-A330-2FF9DB492BAC}" srcOrd="2" destOrd="0" presId="urn:microsoft.com/office/officeart/2005/8/layout/gear1"/>
    <dgm:cxn modelId="{7DD1F485-4D9E-4B1F-B15E-8DF4AB14E966}" type="presOf" srcId="{998B41F4-0E20-4EA3-90D3-394E2CF773B6}" destId="{D3F81A82-348B-4DCA-AE41-31F168C7FDA0}" srcOrd="0" destOrd="0" presId="urn:microsoft.com/office/officeart/2005/8/layout/gear1"/>
    <dgm:cxn modelId="{10F8EBCA-F8B8-4EEA-97E9-08579209AF80}" type="presOf" srcId="{6B62B99A-7896-44E3-A900-EDFC9D7DB591}" destId="{93985A54-0D1F-495D-B810-404363926736}" srcOrd="2" destOrd="0" presId="urn:microsoft.com/office/officeart/2005/8/layout/gear1"/>
    <dgm:cxn modelId="{146AEB9C-4200-4B45-8FD4-EB9F5B4B3DA0}" type="presOf" srcId="{6B62B99A-7896-44E3-A900-EDFC9D7DB591}" destId="{914B2F39-D214-447C-9D0A-05918F27E114}" srcOrd="1" destOrd="0" presId="urn:microsoft.com/office/officeart/2005/8/layout/gear1"/>
    <dgm:cxn modelId="{41C27CC1-12F9-4825-8093-B9D960EFF8E4}" type="presOf" srcId="{5F255C45-1810-4EAF-B4E6-5589B73D2C38}" destId="{CCD16516-1EFF-4126-9D4A-E33E6C6EEAEE}" srcOrd="1" destOrd="0" presId="urn:microsoft.com/office/officeart/2005/8/layout/gear1"/>
    <dgm:cxn modelId="{2FC0D9CB-42D3-4F1F-BCBC-BB224202BCAA}" type="presOf" srcId="{6B62B99A-7896-44E3-A900-EDFC9D7DB591}" destId="{70107560-2813-4207-A2C5-DE65728A402D}" srcOrd="0" destOrd="0" presId="urn:microsoft.com/office/officeart/2005/8/layout/gear1"/>
    <dgm:cxn modelId="{470B984E-CD2D-4FDB-80A5-5C78CCEC6EE4}" type="presOf" srcId="{998B41F4-0E20-4EA3-90D3-394E2CF773B6}" destId="{B250D510-B72F-4B6F-AE5C-DE95ADF35303}" srcOrd="2" destOrd="0" presId="urn:microsoft.com/office/officeart/2005/8/layout/gear1"/>
    <dgm:cxn modelId="{B720B648-4EF4-46E2-989D-99B4599FD6A9}" srcId="{B081605C-795F-4A55-956A-807EDBD014BA}" destId="{998B41F4-0E20-4EA3-90D3-394E2CF773B6}" srcOrd="1" destOrd="0" parTransId="{6834A49E-5EFE-4FB8-9ADD-733AE5C91D75}" sibTransId="{F4C33093-0C72-468D-9B60-A4170D9B4228}"/>
    <dgm:cxn modelId="{F9C705F1-0F03-4ED9-8241-FEFD68CD341E}" type="presOf" srcId="{47EB9957-AEF0-4ABD-8594-290032B9C385}" destId="{F2385809-1B0C-40D9-B9B6-02F301CE7D64}" srcOrd="0" destOrd="0" presId="urn:microsoft.com/office/officeart/2005/8/layout/gear1"/>
    <dgm:cxn modelId="{6A950AE0-02A2-4A7A-A5FD-4E1B7A589A47}" type="presOf" srcId="{F4C33093-0C72-468D-9B60-A4170D9B4228}" destId="{71328D49-8784-402A-81CA-B9059F2E17C0}" srcOrd="0" destOrd="0" presId="urn:microsoft.com/office/officeart/2005/8/layout/gear1"/>
    <dgm:cxn modelId="{284E8A83-5FE0-41F2-9759-EF698406174C}" type="presOf" srcId="{5F255C45-1810-4EAF-B4E6-5589B73D2C38}" destId="{A97332F1-073E-4B4B-8091-F47F158015BE}" srcOrd="0" destOrd="0" presId="urn:microsoft.com/office/officeart/2005/8/layout/gear1"/>
    <dgm:cxn modelId="{A6B5A3C3-30BA-4C64-8831-C1F8F647D59D}" srcId="{B081605C-795F-4A55-956A-807EDBD014BA}" destId="{5F255C45-1810-4EAF-B4E6-5589B73D2C38}" srcOrd="0" destOrd="0" parTransId="{E246C88D-F464-4CB1-8247-22325F184F95}" sibTransId="{1416EAE7-5779-466F-A166-7AF79E8F6062}"/>
    <dgm:cxn modelId="{33E34755-73BD-4607-B978-BF6BDE2A0536}" type="presOf" srcId="{6B62B99A-7896-44E3-A900-EDFC9D7DB591}" destId="{0D253A01-8BC0-4709-9009-E8C04103AF88}" srcOrd="3" destOrd="0" presId="urn:microsoft.com/office/officeart/2005/8/layout/gear1"/>
    <dgm:cxn modelId="{D63130D6-F3B5-4675-A972-8D93C354F300}" type="presOf" srcId="{B081605C-795F-4A55-956A-807EDBD014BA}" destId="{77CAEF6E-ED6E-42C3-980E-0AD2E3D46B9F}" srcOrd="0" destOrd="0" presId="urn:microsoft.com/office/officeart/2005/8/layout/gear1"/>
    <dgm:cxn modelId="{64B9869E-F46F-42B1-9C09-C5426ED55454}" type="presParOf" srcId="{77CAEF6E-ED6E-42C3-980E-0AD2E3D46B9F}" destId="{A97332F1-073E-4B4B-8091-F47F158015BE}" srcOrd="0" destOrd="0" presId="urn:microsoft.com/office/officeart/2005/8/layout/gear1"/>
    <dgm:cxn modelId="{A39CB53F-A305-4CE5-B256-D6B1D762F64B}" type="presParOf" srcId="{77CAEF6E-ED6E-42C3-980E-0AD2E3D46B9F}" destId="{CCD16516-1EFF-4126-9D4A-E33E6C6EEAEE}" srcOrd="1" destOrd="0" presId="urn:microsoft.com/office/officeart/2005/8/layout/gear1"/>
    <dgm:cxn modelId="{1560BF46-4765-47BE-975C-513BCBEFC8EC}" type="presParOf" srcId="{77CAEF6E-ED6E-42C3-980E-0AD2E3D46B9F}" destId="{629B9836-D768-4B10-A330-2FF9DB492BAC}" srcOrd="2" destOrd="0" presId="urn:microsoft.com/office/officeart/2005/8/layout/gear1"/>
    <dgm:cxn modelId="{F69F99DB-FE4D-45FA-95B6-A2324AD37CDB}" type="presParOf" srcId="{77CAEF6E-ED6E-42C3-980E-0AD2E3D46B9F}" destId="{D3F81A82-348B-4DCA-AE41-31F168C7FDA0}" srcOrd="3" destOrd="0" presId="urn:microsoft.com/office/officeart/2005/8/layout/gear1"/>
    <dgm:cxn modelId="{2115209D-42E3-4F3B-B69C-4A91EF03543F}" type="presParOf" srcId="{77CAEF6E-ED6E-42C3-980E-0AD2E3D46B9F}" destId="{1C216EB6-8648-436F-A413-627E2D57CAA2}" srcOrd="4" destOrd="0" presId="urn:microsoft.com/office/officeart/2005/8/layout/gear1"/>
    <dgm:cxn modelId="{9C69AECE-B7FE-4B48-85F2-86FE957D55AF}" type="presParOf" srcId="{77CAEF6E-ED6E-42C3-980E-0AD2E3D46B9F}" destId="{B250D510-B72F-4B6F-AE5C-DE95ADF35303}" srcOrd="5" destOrd="0" presId="urn:microsoft.com/office/officeart/2005/8/layout/gear1"/>
    <dgm:cxn modelId="{4BE10BC9-CBB7-4953-A68F-233C490952F6}" type="presParOf" srcId="{77CAEF6E-ED6E-42C3-980E-0AD2E3D46B9F}" destId="{70107560-2813-4207-A2C5-DE65728A402D}" srcOrd="6" destOrd="0" presId="urn:microsoft.com/office/officeart/2005/8/layout/gear1"/>
    <dgm:cxn modelId="{80584FAD-0A3F-4E3C-9D45-1DAD13DB73B9}" type="presParOf" srcId="{77CAEF6E-ED6E-42C3-980E-0AD2E3D46B9F}" destId="{914B2F39-D214-447C-9D0A-05918F27E114}" srcOrd="7" destOrd="0" presId="urn:microsoft.com/office/officeart/2005/8/layout/gear1"/>
    <dgm:cxn modelId="{45F60922-DE4A-46D3-BFFE-FFF00869F2AA}" type="presParOf" srcId="{77CAEF6E-ED6E-42C3-980E-0AD2E3D46B9F}" destId="{93985A54-0D1F-495D-B810-404363926736}" srcOrd="8" destOrd="0" presId="urn:microsoft.com/office/officeart/2005/8/layout/gear1"/>
    <dgm:cxn modelId="{9792CF0D-C6CD-4F39-9E44-D05C0B616CF8}" type="presParOf" srcId="{77CAEF6E-ED6E-42C3-980E-0AD2E3D46B9F}" destId="{0D253A01-8BC0-4709-9009-E8C04103AF88}" srcOrd="9" destOrd="0" presId="urn:microsoft.com/office/officeart/2005/8/layout/gear1"/>
    <dgm:cxn modelId="{C7C417AE-6DB5-479B-9914-843A7CE4A42A}" type="presParOf" srcId="{77CAEF6E-ED6E-42C3-980E-0AD2E3D46B9F}" destId="{2EF19607-0C68-48DC-9184-E0667E76ACE7}" srcOrd="10" destOrd="0" presId="urn:microsoft.com/office/officeart/2005/8/layout/gear1"/>
    <dgm:cxn modelId="{FC10240C-AF8A-4358-A4FF-2C6539A8A470}" type="presParOf" srcId="{77CAEF6E-ED6E-42C3-980E-0AD2E3D46B9F}" destId="{71328D49-8784-402A-81CA-B9059F2E17C0}" srcOrd="11" destOrd="0" presId="urn:microsoft.com/office/officeart/2005/8/layout/gear1"/>
    <dgm:cxn modelId="{00905324-8251-41F2-B5CA-1AADF7E362D0}" type="presParOf" srcId="{77CAEF6E-ED6E-42C3-980E-0AD2E3D46B9F}" destId="{F2385809-1B0C-40D9-B9B6-02F301CE7D6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37CB44-73C2-4105-BCDF-CEFB0391B052}" type="doc">
      <dgm:prSet loTypeId="urn:microsoft.com/office/officeart/2005/8/layout/arrow3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7E06B14-CA11-4A2D-B8BC-BCBF83B80225}">
      <dgm:prSet phldrT="[Текст]"/>
      <dgm:spPr/>
      <dgm:t>
        <a:bodyPr/>
        <a:lstStyle/>
        <a:p>
          <a:r>
            <a:rPr lang="ru-RU" b="1" dirty="0" smtClean="0">
              <a:solidFill>
                <a:schemeClr val="accent1">
                  <a:lumMod val="75000"/>
                </a:schemeClr>
              </a:solidFill>
            </a:rPr>
            <a:t>Расширение «поля» активности университета во взаимодействии с региональными сообществами без изменения стратегии</a:t>
          </a:r>
          <a:endParaRPr lang="uk-UA" b="1" dirty="0">
            <a:solidFill>
              <a:schemeClr val="accent1">
                <a:lumMod val="75000"/>
              </a:schemeClr>
            </a:solidFill>
          </a:endParaRPr>
        </a:p>
      </dgm:t>
    </dgm:pt>
    <dgm:pt modelId="{1B56249B-70EA-48C8-ACFC-C99337681B29}" type="parTrans" cxnId="{A2ED6F43-ED54-4F72-A250-8C285B9E44F9}">
      <dgm:prSet/>
      <dgm:spPr/>
      <dgm:t>
        <a:bodyPr/>
        <a:lstStyle/>
        <a:p>
          <a:endParaRPr lang="uk-UA"/>
        </a:p>
      </dgm:t>
    </dgm:pt>
    <dgm:pt modelId="{AB6AED37-D4CB-45FD-B59F-2674A754CF3A}" type="sibTrans" cxnId="{A2ED6F43-ED54-4F72-A250-8C285B9E44F9}">
      <dgm:prSet/>
      <dgm:spPr/>
      <dgm:t>
        <a:bodyPr/>
        <a:lstStyle/>
        <a:p>
          <a:endParaRPr lang="uk-UA"/>
        </a:p>
      </dgm:t>
    </dgm:pt>
    <dgm:pt modelId="{2EAD2CAD-5C68-40A5-ACFC-1357DC1862A7}">
      <dgm:prSet phldrT="[Текст]"/>
      <dgm:spPr/>
      <dgm:t>
        <a:bodyPr/>
        <a:lstStyle/>
        <a:p>
          <a:r>
            <a:rPr lang="ru-RU" b="1" dirty="0" smtClean="0">
              <a:solidFill>
                <a:schemeClr val="accent3"/>
              </a:solidFill>
            </a:rPr>
            <a:t>Университет становиться «центром больших идей, важным субъектом общественной и культурной жизни региона»</a:t>
          </a:r>
          <a:endParaRPr lang="uk-UA" b="1" dirty="0">
            <a:solidFill>
              <a:schemeClr val="accent3"/>
            </a:solidFill>
          </a:endParaRPr>
        </a:p>
      </dgm:t>
    </dgm:pt>
    <dgm:pt modelId="{E92F252E-4DAA-4FC0-A4CF-61DB2F141F21}" type="parTrans" cxnId="{5FE036F6-7EFD-4F54-A3D7-0696D11D9164}">
      <dgm:prSet/>
      <dgm:spPr/>
      <dgm:t>
        <a:bodyPr/>
        <a:lstStyle/>
        <a:p>
          <a:endParaRPr lang="uk-UA"/>
        </a:p>
      </dgm:t>
    </dgm:pt>
    <dgm:pt modelId="{FB526FB8-2CDB-4FBF-BD8B-CBE64D0AB3C7}" type="sibTrans" cxnId="{5FE036F6-7EFD-4F54-A3D7-0696D11D9164}">
      <dgm:prSet/>
      <dgm:spPr/>
      <dgm:t>
        <a:bodyPr/>
        <a:lstStyle/>
        <a:p>
          <a:endParaRPr lang="uk-UA"/>
        </a:p>
      </dgm:t>
    </dgm:pt>
    <dgm:pt modelId="{A8CCFF0E-058B-4242-8868-33759B09AD2E}" type="pres">
      <dgm:prSet presAssocID="{1F37CB44-73C2-4105-BCDF-CEFB0391B052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D7B62EA-A558-44BA-AE42-674FD61232EF}" type="pres">
      <dgm:prSet presAssocID="{1F37CB44-73C2-4105-BCDF-CEFB0391B052}" presName="divider" presStyleLbl="fgShp" presStyleIdx="0" presStyleCnt="1"/>
      <dgm:spPr/>
    </dgm:pt>
    <dgm:pt modelId="{18FBE98E-9496-4CED-8094-EEEBC6BDD845}" type="pres">
      <dgm:prSet presAssocID="{17E06B14-CA11-4A2D-B8BC-BCBF83B80225}" presName="downArrow" presStyleLbl="node1" presStyleIdx="0" presStyleCnt="2"/>
      <dgm:spPr/>
    </dgm:pt>
    <dgm:pt modelId="{F70BCCE0-B83B-47D0-A26B-A2683AE12FEC}" type="pres">
      <dgm:prSet presAssocID="{17E06B14-CA11-4A2D-B8BC-BCBF83B80225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C42F0EC-E0D0-4529-90D3-9053D881E369}" type="pres">
      <dgm:prSet presAssocID="{2EAD2CAD-5C68-40A5-ACFC-1357DC1862A7}" presName="upArrow" presStyleLbl="node1" presStyleIdx="1" presStyleCnt="2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</dgm:pt>
    <dgm:pt modelId="{890124C7-4558-4899-963E-96791DB282CA}" type="pres">
      <dgm:prSet presAssocID="{2EAD2CAD-5C68-40A5-ACFC-1357DC1862A7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2ED6F43-ED54-4F72-A250-8C285B9E44F9}" srcId="{1F37CB44-73C2-4105-BCDF-CEFB0391B052}" destId="{17E06B14-CA11-4A2D-B8BC-BCBF83B80225}" srcOrd="0" destOrd="0" parTransId="{1B56249B-70EA-48C8-ACFC-C99337681B29}" sibTransId="{AB6AED37-D4CB-45FD-B59F-2674A754CF3A}"/>
    <dgm:cxn modelId="{C1ED8FEF-4902-418A-A962-747962305E86}" type="presOf" srcId="{17E06B14-CA11-4A2D-B8BC-BCBF83B80225}" destId="{F70BCCE0-B83B-47D0-A26B-A2683AE12FEC}" srcOrd="0" destOrd="0" presId="urn:microsoft.com/office/officeart/2005/8/layout/arrow3"/>
    <dgm:cxn modelId="{8AE997B4-DE83-4C0E-9EAC-2FB0B4E8DAFD}" type="presOf" srcId="{2EAD2CAD-5C68-40A5-ACFC-1357DC1862A7}" destId="{890124C7-4558-4899-963E-96791DB282CA}" srcOrd="0" destOrd="0" presId="urn:microsoft.com/office/officeart/2005/8/layout/arrow3"/>
    <dgm:cxn modelId="{B76DFA81-34F9-46F7-A0EB-4E64C192521E}" type="presOf" srcId="{1F37CB44-73C2-4105-BCDF-CEFB0391B052}" destId="{A8CCFF0E-058B-4242-8868-33759B09AD2E}" srcOrd="0" destOrd="0" presId="urn:microsoft.com/office/officeart/2005/8/layout/arrow3"/>
    <dgm:cxn modelId="{5FE036F6-7EFD-4F54-A3D7-0696D11D9164}" srcId="{1F37CB44-73C2-4105-BCDF-CEFB0391B052}" destId="{2EAD2CAD-5C68-40A5-ACFC-1357DC1862A7}" srcOrd="1" destOrd="0" parTransId="{E92F252E-4DAA-4FC0-A4CF-61DB2F141F21}" sibTransId="{FB526FB8-2CDB-4FBF-BD8B-CBE64D0AB3C7}"/>
    <dgm:cxn modelId="{C5816A1C-F522-4552-BDE5-8B441DDC4C9D}" type="presParOf" srcId="{A8CCFF0E-058B-4242-8868-33759B09AD2E}" destId="{CD7B62EA-A558-44BA-AE42-674FD61232EF}" srcOrd="0" destOrd="0" presId="urn:microsoft.com/office/officeart/2005/8/layout/arrow3"/>
    <dgm:cxn modelId="{187C10FC-571F-4AF7-8EE7-16F22DCDB4E2}" type="presParOf" srcId="{A8CCFF0E-058B-4242-8868-33759B09AD2E}" destId="{18FBE98E-9496-4CED-8094-EEEBC6BDD845}" srcOrd="1" destOrd="0" presId="urn:microsoft.com/office/officeart/2005/8/layout/arrow3"/>
    <dgm:cxn modelId="{2C094011-D338-472B-8782-9EA629640F9E}" type="presParOf" srcId="{A8CCFF0E-058B-4242-8868-33759B09AD2E}" destId="{F70BCCE0-B83B-47D0-A26B-A2683AE12FEC}" srcOrd="2" destOrd="0" presId="urn:microsoft.com/office/officeart/2005/8/layout/arrow3"/>
    <dgm:cxn modelId="{250C83CD-BE21-4757-A620-922F30C5EAEB}" type="presParOf" srcId="{A8CCFF0E-058B-4242-8868-33759B09AD2E}" destId="{1C42F0EC-E0D0-4529-90D3-9053D881E369}" srcOrd="3" destOrd="0" presId="urn:microsoft.com/office/officeart/2005/8/layout/arrow3"/>
    <dgm:cxn modelId="{E321B14C-1920-4B5D-9714-26AA10BDD792}" type="presParOf" srcId="{A8CCFF0E-058B-4242-8868-33759B09AD2E}" destId="{890124C7-4558-4899-963E-96791DB282CA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8E3393-07C6-4D0B-87D3-366B29FCFE3F}" type="doc">
      <dgm:prSet loTypeId="urn:microsoft.com/office/officeart/2008/layout/HexagonCluster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89538A6-4A54-4B02-A86D-064DF17128F4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 smtClean="0"/>
            <a:t>1. Социальное служение</a:t>
          </a:r>
          <a:endParaRPr lang="uk-UA" sz="1600" b="1" dirty="0"/>
        </a:p>
      </dgm:t>
    </dgm:pt>
    <dgm:pt modelId="{1547A0F6-2C5B-4924-8E7C-8A73F08F9A11}" type="parTrans" cxnId="{78A1EF23-EA91-4A23-9BF8-B0F30C45E042}">
      <dgm:prSet/>
      <dgm:spPr/>
      <dgm:t>
        <a:bodyPr/>
        <a:lstStyle/>
        <a:p>
          <a:endParaRPr lang="uk-UA"/>
        </a:p>
      </dgm:t>
    </dgm:pt>
    <dgm:pt modelId="{B54F6E4D-B640-4F59-B403-5AEADB02E84B}" type="sibTrans" cxnId="{78A1EF23-EA91-4A23-9BF8-B0F30C45E042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uk-UA"/>
        </a:p>
      </dgm:t>
    </dgm:pt>
    <dgm:pt modelId="{8D4C317B-3764-4EB5-ADBC-90BB067C164B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 smtClean="0"/>
            <a:t>2. Генерирование событий</a:t>
          </a:r>
          <a:endParaRPr lang="uk-UA" sz="1600" b="1" dirty="0"/>
        </a:p>
      </dgm:t>
    </dgm:pt>
    <dgm:pt modelId="{1BF2F2A1-26E1-4896-9D2C-6060AAF3388F}" type="parTrans" cxnId="{F1D8740E-F3E0-4DE9-9691-B952F0667367}">
      <dgm:prSet/>
      <dgm:spPr/>
      <dgm:t>
        <a:bodyPr/>
        <a:lstStyle/>
        <a:p>
          <a:endParaRPr lang="uk-UA"/>
        </a:p>
      </dgm:t>
    </dgm:pt>
    <dgm:pt modelId="{D8EF3375-97D1-4E46-AD8B-3479EB58718E}" type="sibTrans" cxnId="{F1D8740E-F3E0-4DE9-9691-B952F0667367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uk-UA"/>
        </a:p>
      </dgm:t>
    </dgm:pt>
    <dgm:pt modelId="{587A95C0-0EC7-4244-8E49-D9F2C9348799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 smtClean="0"/>
            <a:t>3. Повышение уровня образования</a:t>
          </a:r>
          <a:endParaRPr lang="uk-UA" sz="1600" b="1" dirty="0"/>
        </a:p>
      </dgm:t>
    </dgm:pt>
    <dgm:pt modelId="{8FA83934-538D-4F86-8FD3-026DECB68522}" type="parTrans" cxnId="{0C17DAE7-4797-43B1-8670-2185ACA0567D}">
      <dgm:prSet/>
      <dgm:spPr/>
      <dgm:t>
        <a:bodyPr/>
        <a:lstStyle/>
        <a:p>
          <a:endParaRPr lang="uk-UA"/>
        </a:p>
      </dgm:t>
    </dgm:pt>
    <dgm:pt modelId="{2FE26FFF-16CF-40E0-BCA0-3948C1E7D338}" type="sibTrans" cxnId="{0C17DAE7-4797-43B1-8670-2185ACA0567D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uk-UA"/>
        </a:p>
      </dgm:t>
    </dgm:pt>
    <dgm:pt modelId="{8E7626A3-032E-4B20-869F-F3654F676462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/>
            <a:t>4. </a:t>
          </a:r>
          <a:r>
            <a:rPr lang="ru-RU" sz="1600" b="1" dirty="0" smtClean="0"/>
            <a:t>Оптимизация деятельности региональных сообществ</a:t>
          </a:r>
          <a:endParaRPr lang="uk-UA" sz="1600" b="1" dirty="0"/>
        </a:p>
      </dgm:t>
    </dgm:pt>
    <dgm:pt modelId="{BA66741A-539F-462D-A2F5-FE79006FB09F}" type="parTrans" cxnId="{73BA2D6D-83E0-4D44-8987-0E6768BA0E04}">
      <dgm:prSet/>
      <dgm:spPr/>
      <dgm:t>
        <a:bodyPr/>
        <a:lstStyle/>
        <a:p>
          <a:endParaRPr lang="uk-UA"/>
        </a:p>
      </dgm:t>
    </dgm:pt>
    <dgm:pt modelId="{D77038D8-12E3-4C71-B2F3-BE6E97D54B1B}" type="sibTrans" cxnId="{73BA2D6D-83E0-4D44-8987-0E6768BA0E04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uk-UA"/>
        </a:p>
      </dgm:t>
    </dgm:pt>
    <dgm:pt modelId="{B2D77D4C-D425-4A39-B633-9AD31738CFB0}" type="pres">
      <dgm:prSet presAssocID="{728E3393-07C6-4D0B-87D3-366B29FCFE3F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uk-UA"/>
        </a:p>
      </dgm:t>
    </dgm:pt>
    <dgm:pt modelId="{AFA96B0D-1C5A-436D-862E-7643553928B3}" type="pres">
      <dgm:prSet presAssocID="{889538A6-4A54-4B02-A86D-064DF17128F4}" presName="text1" presStyleCnt="0"/>
      <dgm:spPr/>
    </dgm:pt>
    <dgm:pt modelId="{A0BB3202-A998-49E1-893E-321084F170A7}" type="pres">
      <dgm:prSet presAssocID="{889538A6-4A54-4B02-A86D-064DF17128F4}" presName="textRepeatNode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35F0930-C5A1-43B3-91DA-4185E4A5F6FF}" type="pres">
      <dgm:prSet presAssocID="{889538A6-4A54-4B02-A86D-064DF17128F4}" presName="textaccent1" presStyleCnt="0"/>
      <dgm:spPr/>
    </dgm:pt>
    <dgm:pt modelId="{43F1E781-16D6-4EB5-A94F-EC49D56589DC}" type="pres">
      <dgm:prSet presAssocID="{889538A6-4A54-4B02-A86D-064DF17128F4}" presName="accentRepeatNode" presStyleLbl="solidAlignAcc1" presStyleIdx="0" presStyleCnt="8"/>
      <dgm:spPr/>
    </dgm:pt>
    <dgm:pt modelId="{01275381-9816-49B8-B0DF-78CD76660DD9}" type="pres">
      <dgm:prSet presAssocID="{B54F6E4D-B640-4F59-B403-5AEADB02E84B}" presName="image1" presStyleCnt="0"/>
      <dgm:spPr/>
    </dgm:pt>
    <dgm:pt modelId="{94193348-8527-4000-B13E-924A72657184}" type="pres">
      <dgm:prSet presAssocID="{B54F6E4D-B640-4F59-B403-5AEADB02E84B}" presName="imageRepeatNode" presStyleLbl="alignAcc1" presStyleIdx="0" presStyleCnt="4"/>
      <dgm:spPr/>
      <dgm:t>
        <a:bodyPr/>
        <a:lstStyle/>
        <a:p>
          <a:endParaRPr lang="uk-UA"/>
        </a:p>
      </dgm:t>
    </dgm:pt>
    <dgm:pt modelId="{410D03BF-F958-4BE0-992D-9FDF95528B4A}" type="pres">
      <dgm:prSet presAssocID="{B54F6E4D-B640-4F59-B403-5AEADB02E84B}" presName="imageaccent1" presStyleCnt="0"/>
      <dgm:spPr/>
    </dgm:pt>
    <dgm:pt modelId="{F041AEF4-1C85-48D3-959C-FEC6644F7525}" type="pres">
      <dgm:prSet presAssocID="{B54F6E4D-B640-4F59-B403-5AEADB02E84B}" presName="accentRepeatNode" presStyleLbl="solidAlignAcc1" presStyleIdx="1" presStyleCnt="8"/>
      <dgm:spPr/>
    </dgm:pt>
    <dgm:pt modelId="{08649753-5BF5-4096-AB14-1F4B09EF5D9D}" type="pres">
      <dgm:prSet presAssocID="{8D4C317B-3764-4EB5-ADBC-90BB067C164B}" presName="text2" presStyleCnt="0"/>
      <dgm:spPr/>
    </dgm:pt>
    <dgm:pt modelId="{CB8407BF-73DF-4A84-8E96-194E1B94B865}" type="pres">
      <dgm:prSet presAssocID="{8D4C317B-3764-4EB5-ADBC-90BB067C164B}" presName="textRepeatNode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568975C-7E08-420E-8F6D-FC744377F011}" type="pres">
      <dgm:prSet presAssocID="{8D4C317B-3764-4EB5-ADBC-90BB067C164B}" presName="textaccent2" presStyleCnt="0"/>
      <dgm:spPr/>
    </dgm:pt>
    <dgm:pt modelId="{DE9E5978-896D-447E-8FEF-24934929A6CF}" type="pres">
      <dgm:prSet presAssocID="{8D4C317B-3764-4EB5-ADBC-90BB067C164B}" presName="accentRepeatNode" presStyleLbl="solidAlignAcc1" presStyleIdx="2" presStyleCnt="8"/>
      <dgm:spPr/>
    </dgm:pt>
    <dgm:pt modelId="{5C7EB6E8-7A5E-4B1A-8E14-A9A7BB83379F}" type="pres">
      <dgm:prSet presAssocID="{D8EF3375-97D1-4E46-AD8B-3479EB58718E}" presName="image2" presStyleCnt="0"/>
      <dgm:spPr/>
    </dgm:pt>
    <dgm:pt modelId="{DEA14E29-BEAB-4ED1-B506-C1AEA0AED0B2}" type="pres">
      <dgm:prSet presAssocID="{D8EF3375-97D1-4E46-AD8B-3479EB58718E}" presName="imageRepeatNode" presStyleLbl="alignAcc1" presStyleIdx="1" presStyleCnt="4"/>
      <dgm:spPr/>
      <dgm:t>
        <a:bodyPr/>
        <a:lstStyle/>
        <a:p>
          <a:endParaRPr lang="uk-UA"/>
        </a:p>
      </dgm:t>
    </dgm:pt>
    <dgm:pt modelId="{4B5CEC82-B82F-4A4E-BE7C-35347D056B9A}" type="pres">
      <dgm:prSet presAssocID="{D8EF3375-97D1-4E46-AD8B-3479EB58718E}" presName="imageaccent2" presStyleCnt="0"/>
      <dgm:spPr/>
    </dgm:pt>
    <dgm:pt modelId="{1A96F21D-8903-4EF0-8C83-49EC76A86E68}" type="pres">
      <dgm:prSet presAssocID="{D8EF3375-97D1-4E46-AD8B-3479EB58718E}" presName="accentRepeatNode" presStyleLbl="solidAlignAcc1" presStyleIdx="3" presStyleCnt="8"/>
      <dgm:spPr/>
    </dgm:pt>
    <dgm:pt modelId="{890C19F2-7B7D-4E1E-8DD1-B9C8CD965D02}" type="pres">
      <dgm:prSet presAssocID="{587A95C0-0EC7-4244-8E49-D9F2C9348799}" presName="text3" presStyleCnt="0"/>
      <dgm:spPr/>
    </dgm:pt>
    <dgm:pt modelId="{B0AF000A-4A74-43E3-B455-F83406691AD5}" type="pres">
      <dgm:prSet presAssocID="{587A95C0-0EC7-4244-8E49-D9F2C9348799}" presName="textRepeatNode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333D0ED-F41D-4707-A820-036BA21814A3}" type="pres">
      <dgm:prSet presAssocID="{587A95C0-0EC7-4244-8E49-D9F2C9348799}" presName="textaccent3" presStyleCnt="0"/>
      <dgm:spPr/>
    </dgm:pt>
    <dgm:pt modelId="{7A82E977-5F0A-4751-BC46-A964A3976A7F}" type="pres">
      <dgm:prSet presAssocID="{587A95C0-0EC7-4244-8E49-D9F2C9348799}" presName="accentRepeatNode" presStyleLbl="solidAlignAcc1" presStyleIdx="4" presStyleCnt="8"/>
      <dgm:spPr/>
    </dgm:pt>
    <dgm:pt modelId="{11C7AAC5-785A-46CB-9415-4091FEFA86E9}" type="pres">
      <dgm:prSet presAssocID="{2FE26FFF-16CF-40E0-BCA0-3948C1E7D338}" presName="image3" presStyleCnt="0"/>
      <dgm:spPr/>
    </dgm:pt>
    <dgm:pt modelId="{B481BD38-4B9D-4CC2-AACE-FD1F8FBFC47F}" type="pres">
      <dgm:prSet presAssocID="{2FE26FFF-16CF-40E0-BCA0-3948C1E7D338}" presName="imageRepeatNode" presStyleLbl="alignAcc1" presStyleIdx="2" presStyleCnt="4"/>
      <dgm:spPr/>
      <dgm:t>
        <a:bodyPr/>
        <a:lstStyle/>
        <a:p>
          <a:endParaRPr lang="uk-UA"/>
        </a:p>
      </dgm:t>
    </dgm:pt>
    <dgm:pt modelId="{7B2FCB67-3591-4377-9863-02293EF360F5}" type="pres">
      <dgm:prSet presAssocID="{2FE26FFF-16CF-40E0-BCA0-3948C1E7D338}" presName="imageaccent3" presStyleCnt="0"/>
      <dgm:spPr/>
    </dgm:pt>
    <dgm:pt modelId="{4A69788D-64BA-42DD-9EE2-DEE4A8A8EDCF}" type="pres">
      <dgm:prSet presAssocID="{2FE26FFF-16CF-40E0-BCA0-3948C1E7D338}" presName="accentRepeatNode" presStyleLbl="solidAlignAcc1" presStyleIdx="5" presStyleCnt="8"/>
      <dgm:spPr/>
    </dgm:pt>
    <dgm:pt modelId="{C4A55FF5-8747-4E7A-ABBA-565971F0A580}" type="pres">
      <dgm:prSet presAssocID="{8E7626A3-032E-4B20-869F-F3654F676462}" presName="text4" presStyleCnt="0"/>
      <dgm:spPr/>
    </dgm:pt>
    <dgm:pt modelId="{C0376A85-C7A9-4F3F-BDF5-EFAE97C0B8D0}" type="pres">
      <dgm:prSet presAssocID="{8E7626A3-032E-4B20-869F-F3654F676462}" presName="textRepeatNode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6E3DA90-CC6E-44C0-B24D-4CBC205245C7}" type="pres">
      <dgm:prSet presAssocID="{8E7626A3-032E-4B20-869F-F3654F676462}" presName="textaccent4" presStyleCnt="0"/>
      <dgm:spPr/>
    </dgm:pt>
    <dgm:pt modelId="{5D447001-DB8F-4CB7-A438-14D851755AD3}" type="pres">
      <dgm:prSet presAssocID="{8E7626A3-032E-4B20-869F-F3654F676462}" presName="accentRepeatNode" presStyleLbl="solidAlignAcc1" presStyleIdx="6" presStyleCnt="8"/>
      <dgm:spPr/>
    </dgm:pt>
    <dgm:pt modelId="{47FF6087-42CA-4861-8AF3-C3695A4A8FE1}" type="pres">
      <dgm:prSet presAssocID="{D77038D8-12E3-4C71-B2F3-BE6E97D54B1B}" presName="image4" presStyleCnt="0"/>
      <dgm:spPr/>
    </dgm:pt>
    <dgm:pt modelId="{B0801105-EA61-4F63-90BA-150214240CEC}" type="pres">
      <dgm:prSet presAssocID="{D77038D8-12E3-4C71-B2F3-BE6E97D54B1B}" presName="imageRepeatNode" presStyleLbl="alignAcc1" presStyleIdx="3" presStyleCnt="4"/>
      <dgm:spPr/>
      <dgm:t>
        <a:bodyPr/>
        <a:lstStyle/>
        <a:p>
          <a:endParaRPr lang="uk-UA"/>
        </a:p>
      </dgm:t>
    </dgm:pt>
    <dgm:pt modelId="{22AD7413-208E-4C96-AC6E-92DC9F29D03D}" type="pres">
      <dgm:prSet presAssocID="{D77038D8-12E3-4C71-B2F3-BE6E97D54B1B}" presName="imageaccent4" presStyleCnt="0"/>
      <dgm:spPr/>
    </dgm:pt>
    <dgm:pt modelId="{C661039F-1E72-4845-B5A4-EE59836C3014}" type="pres">
      <dgm:prSet presAssocID="{D77038D8-12E3-4C71-B2F3-BE6E97D54B1B}" presName="accentRepeatNode" presStyleLbl="solidAlignAcc1" presStyleIdx="7" presStyleCnt="8"/>
      <dgm:spPr/>
    </dgm:pt>
  </dgm:ptLst>
  <dgm:cxnLst>
    <dgm:cxn modelId="{73BA2D6D-83E0-4D44-8987-0E6768BA0E04}" srcId="{728E3393-07C6-4D0B-87D3-366B29FCFE3F}" destId="{8E7626A3-032E-4B20-869F-F3654F676462}" srcOrd="3" destOrd="0" parTransId="{BA66741A-539F-462D-A2F5-FE79006FB09F}" sibTransId="{D77038D8-12E3-4C71-B2F3-BE6E97D54B1B}"/>
    <dgm:cxn modelId="{27AD2BBA-599D-4275-BBE6-45854C0BEB45}" type="presOf" srcId="{2FE26FFF-16CF-40E0-BCA0-3948C1E7D338}" destId="{B481BD38-4B9D-4CC2-AACE-FD1F8FBFC47F}" srcOrd="0" destOrd="0" presId="urn:microsoft.com/office/officeart/2008/layout/HexagonCluster"/>
    <dgm:cxn modelId="{2F546BF2-1677-4BBE-B68F-DEB0DBF4380F}" type="presOf" srcId="{728E3393-07C6-4D0B-87D3-366B29FCFE3F}" destId="{B2D77D4C-D425-4A39-B633-9AD31738CFB0}" srcOrd="0" destOrd="0" presId="urn:microsoft.com/office/officeart/2008/layout/HexagonCluster"/>
    <dgm:cxn modelId="{2CA796AC-8A2E-40F3-8131-851CF8B63B5A}" type="presOf" srcId="{8D4C317B-3764-4EB5-ADBC-90BB067C164B}" destId="{CB8407BF-73DF-4A84-8E96-194E1B94B865}" srcOrd="0" destOrd="0" presId="urn:microsoft.com/office/officeart/2008/layout/HexagonCluster"/>
    <dgm:cxn modelId="{C3640039-F675-42B5-9790-75B4C7136A98}" type="presOf" srcId="{587A95C0-0EC7-4244-8E49-D9F2C9348799}" destId="{B0AF000A-4A74-43E3-B455-F83406691AD5}" srcOrd="0" destOrd="0" presId="urn:microsoft.com/office/officeart/2008/layout/HexagonCluster"/>
    <dgm:cxn modelId="{98C913AD-C1CC-4FAE-932C-62E6529932B3}" type="presOf" srcId="{8E7626A3-032E-4B20-869F-F3654F676462}" destId="{C0376A85-C7A9-4F3F-BDF5-EFAE97C0B8D0}" srcOrd="0" destOrd="0" presId="urn:microsoft.com/office/officeart/2008/layout/HexagonCluster"/>
    <dgm:cxn modelId="{F1D8740E-F3E0-4DE9-9691-B952F0667367}" srcId="{728E3393-07C6-4D0B-87D3-366B29FCFE3F}" destId="{8D4C317B-3764-4EB5-ADBC-90BB067C164B}" srcOrd="1" destOrd="0" parTransId="{1BF2F2A1-26E1-4896-9D2C-6060AAF3388F}" sibTransId="{D8EF3375-97D1-4E46-AD8B-3479EB58718E}"/>
    <dgm:cxn modelId="{96D4576E-BFF3-4029-A967-2ED415B38F8C}" type="presOf" srcId="{889538A6-4A54-4B02-A86D-064DF17128F4}" destId="{A0BB3202-A998-49E1-893E-321084F170A7}" srcOrd="0" destOrd="0" presId="urn:microsoft.com/office/officeart/2008/layout/HexagonCluster"/>
    <dgm:cxn modelId="{1C6475D4-0512-495B-9BD8-2EEF29ED055C}" type="presOf" srcId="{B54F6E4D-B640-4F59-B403-5AEADB02E84B}" destId="{94193348-8527-4000-B13E-924A72657184}" srcOrd="0" destOrd="0" presId="urn:microsoft.com/office/officeart/2008/layout/HexagonCluster"/>
    <dgm:cxn modelId="{0C17DAE7-4797-43B1-8670-2185ACA0567D}" srcId="{728E3393-07C6-4D0B-87D3-366B29FCFE3F}" destId="{587A95C0-0EC7-4244-8E49-D9F2C9348799}" srcOrd="2" destOrd="0" parTransId="{8FA83934-538D-4F86-8FD3-026DECB68522}" sibTransId="{2FE26FFF-16CF-40E0-BCA0-3948C1E7D338}"/>
    <dgm:cxn modelId="{78A1EF23-EA91-4A23-9BF8-B0F30C45E042}" srcId="{728E3393-07C6-4D0B-87D3-366B29FCFE3F}" destId="{889538A6-4A54-4B02-A86D-064DF17128F4}" srcOrd="0" destOrd="0" parTransId="{1547A0F6-2C5B-4924-8E7C-8A73F08F9A11}" sibTransId="{B54F6E4D-B640-4F59-B403-5AEADB02E84B}"/>
    <dgm:cxn modelId="{71B42944-CF96-4C47-81A3-DC0E9BB38299}" type="presOf" srcId="{D77038D8-12E3-4C71-B2F3-BE6E97D54B1B}" destId="{B0801105-EA61-4F63-90BA-150214240CEC}" srcOrd="0" destOrd="0" presId="urn:microsoft.com/office/officeart/2008/layout/HexagonCluster"/>
    <dgm:cxn modelId="{A440739C-49F2-4186-8013-E2DAE99C119F}" type="presOf" srcId="{D8EF3375-97D1-4E46-AD8B-3479EB58718E}" destId="{DEA14E29-BEAB-4ED1-B506-C1AEA0AED0B2}" srcOrd="0" destOrd="0" presId="urn:microsoft.com/office/officeart/2008/layout/HexagonCluster"/>
    <dgm:cxn modelId="{94FE73B8-4430-498A-91EF-4F20C113255B}" type="presParOf" srcId="{B2D77D4C-D425-4A39-B633-9AD31738CFB0}" destId="{AFA96B0D-1C5A-436D-862E-7643553928B3}" srcOrd="0" destOrd="0" presId="urn:microsoft.com/office/officeart/2008/layout/HexagonCluster"/>
    <dgm:cxn modelId="{A0B9814C-1765-42A5-BBFC-377E1DF6E34E}" type="presParOf" srcId="{AFA96B0D-1C5A-436D-862E-7643553928B3}" destId="{A0BB3202-A998-49E1-893E-321084F170A7}" srcOrd="0" destOrd="0" presId="urn:microsoft.com/office/officeart/2008/layout/HexagonCluster"/>
    <dgm:cxn modelId="{8723633A-3C43-4779-A3A7-B12498FD6917}" type="presParOf" srcId="{B2D77D4C-D425-4A39-B633-9AD31738CFB0}" destId="{935F0930-C5A1-43B3-91DA-4185E4A5F6FF}" srcOrd="1" destOrd="0" presId="urn:microsoft.com/office/officeart/2008/layout/HexagonCluster"/>
    <dgm:cxn modelId="{17BEF693-E746-48CA-9E23-4A8BF1144E7B}" type="presParOf" srcId="{935F0930-C5A1-43B3-91DA-4185E4A5F6FF}" destId="{43F1E781-16D6-4EB5-A94F-EC49D56589DC}" srcOrd="0" destOrd="0" presId="urn:microsoft.com/office/officeart/2008/layout/HexagonCluster"/>
    <dgm:cxn modelId="{B297A0BF-E92E-46A6-99A7-BC99DEFAEC41}" type="presParOf" srcId="{B2D77D4C-D425-4A39-B633-9AD31738CFB0}" destId="{01275381-9816-49B8-B0DF-78CD76660DD9}" srcOrd="2" destOrd="0" presId="urn:microsoft.com/office/officeart/2008/layout/HexagonCluster"/>
    <dgm:cxn modelId="{48E5CDC8-D3C4-47CB-AA0F-31242048A38F}" type="presParOf" srcId="{01275381-9816-49B8-B0DF-78CD76660DD9}" destId="{94193348-8527-4000-B13E-924A72657184}" srcOrd="0" destOrd="0" presId="urn:microsoft.com/office/officeart/2008/layout/HexagonCluster"/>
    <dgm:cxn modelId="{3E854FC3-8C3F-4D50-88B6-2A75B95D5B9B}" type="presParOf" srcId="{B2D77D4C-D425-4A39-B633-9AD31738CFB0}" destId="{410D03BF-F958-4BE0-992D-9FDF95528B4A}" srcOrd="3" destOrd="0" presId="urn:microsoft.com/office/officeart/2008/layout/HexagonCluster"/>
    <dgm:cxn modelId="{BC5B8DF5-10DF-40F6-AB68-643F2D2980B6}" type="presParOf" srcId="{410D03BF-F958-4BE0-992D-9FDF95528B4A}" destId="{F041AEF4-1C85-48D3-959C-FEC6644F7525}" srcOrd="0" destOrd="0" presId="urn:microsoft.com/office/officeart/2008/layout/HexagonCluster"/>
    <dgm:cxn modelId="{41ED5310-7515-4319-B3FC-1824F1B06EAB}" type="presParOf" srcId="{B2D77D4C-D425-4A39-B633-9AD31738CFB0}" destId="{08649753-5BF5-4096-AB14-1F4B09EF5D9D}" srcOrd="4" destOrd="0" presId="urn:microsoft.com/office/officeart/2008/layout/HexagonCluster"/>
    <dgm:cxn modelId="{0AFABD9B-869C-40AF-B8EF-5280F8C5E08F}" type="presParOf" srcId="{08649753-5BF5-4096-AB14-1F4B09EF5D9D}" destId="{CB8407BF-73DF-4A84-8E96-194E1B94B865}" srcOrd="0" destOrd="0" presId="urn:microsoft.com/office/officeart/2008/layout/HexagonCluster"/>
    <dgm:cxn modelId="{AD631AD0-D85A-41CE-9940-53B8FDE315BF}" type="presParOf" srcId="{B2D77D4C-D425-4A39-B633-9AD31738CFB0}" destId="{6568975C-7E08-420E-8F6D-FC744377F011}" srcOrd="5" destOrd="0" presId="urn:microsoft.com/office/officeart/2008/layout/HexagonCluster"/>
    <dgm:cxn modelId="{D5340231-60C3-4CD1-A6CE-7FE69812456D}" type="presParOf" srcId="{6568975C-7E08-420E-8F6D-FC744377F011}" destId="{DE9E5978-896D-447E-8FEF-24934929A6CF}" srcOrd="0" destOrd="0" presId="urn:microsoft.com/office/officeart/2008/layout/HexagonCluster"/>
    <dgm:cxn modelId="{DB6A3142-CB10-461D-A907-F13B382FD70F}" type="presParOf" srcId="{B2D77D4C-D425-4A39-B633-9AD31738CFB0}" destId="{5C7EB6E8-7A5E-4B1A-8E14-A9A7BB83379F}" srcOrd="6" destOrd="0" presId="urn:microsoft.com/office/officeart/2008/layout/HexagonCluster"/>
    <dgm:cxn modelId="{61857159-002F-46B8-A600-445D1E46CD4D}" type="presParOf" srcId="{5C7EB6E8-7A5E-4B1A-8E14-A9A7BB83379F}" destId="{DEA14E29-BEAB-4ED1-B506-C1AEA0AED0B2}" srcOrd="0" destOrd="0" presId="urn:microsoft.com/office/officeart/2008/layout/HexagonCluster"/>
    <dgm:cxn modelId="{55517242-B968-4271-A739-F9288FF26739}" type="presParOf" srcId="{B2D77D4C-D425-4A39-B633-9AD31738CFB0}" destId="{4B5CEC82-B82F-4A4E-BE7C-35347D056B9A}" srcOrd="7" destOrd="0" presId="urn:microsoft.com/office/officeart/2008/layout/HexagonCluster"/>
    <dgm:cxn modelId="{129DF44E-19A3-41E6-AF9D-876463963A75}" type="presParOf" srcId="{4B5CEC82-B82F-4A4E-BE7C-35347D056B9A}" destId="{1A96F21D-8903-4EF0-8C83-49EC76A86E68}" srcOrd="0" destOrd="0" presId="urn:microsoft.com/office/officeart/2008/layout/HexagonCluster"/>
    <dgm:cxn modelId="{EBCB5222-AC65-4A79-BA9B-699A0869C132}" type="presParOf" srcId="{B2D77D4C-D425-4A39-B633-9AD31738CFB0}" destId="{890C19F2-7B7D-4E1E-8DD1-B9C8CD965D02}" srcOrd="8" destOrd="0" presId="urn:microsoft.com/office/officeart/2008/layout/HexagonCluster"/>
    <dgm:cxn modelId="{E40FAAA7-4772-49C6-816E-2BFEE1C70D6A}" type="presParOf" srcId="{890C19F2-7B7D-4E1E-8DD1-B9C8CD965D02}" destId="{B0AF000A-4A74-43E3-B455-F83406691AD5}" srcOrd="0" destOrd="0" presId="urn:microsoft.com/office/officeart/2008/layout/HexagonCluster"/>
    <dgm:cxn modelId="{28DF79B5-82D2-4173-BF46-B1089717ABD3}" type="presParOf" srcId="{B2D77D4C-D425-4A39-B633-9AD31738CFB0}" destId="{D333D0ED-F41D-4707-A820-036BA21814A3}" srcOrd="9" destOrd="0" presId="urn:microsoft.com/office/officeart/2008/layout/HexagonCluster"/>
    <dgm:cxn modelId="{819D67C8-48EB-4D2F-8D2D-85B7F0AF5ECA}" type="presParOf" srcId="{D333D0ED-F41D-4707-A820-036BA21814A3}" destId="{7A82E977-5F0A-4751-BC46-A964A3976A7F}" srcOrd="0" destOrd="0" presId="urn:microsoft.com/office/officeart/2008/layout/HexagonCluster"/>
    <dgm:cxn modelId="{0A47256D-8DA2-4A60-A1F0-BDF1BC9F6BBD}" type="presParOf" srcId="{B2D77D4C-D425-4A39-B633-9AD31738CFB0}" destId="{11C7AAC5-785A-46CB-9415-4091FEFA86E9}" srcOrd="10" destOrd="0" presId="urn:microsoft.com/office/officeart/2008/layout/HexagonCluster"/>
    <dgm:cxn modelId="{8C28CF5C-DF43-4E02-BA37-BD6FA193356A}" type="presParOf" srcId="{11C7AAC5-785A-46CB-9415-4091FEFA86E9}" destId="{B481BD38-4B9D-4CC2-AACE-FD1F8FBFC47F}" srcOrd="0" destOrd="0" presId="urn:microsoft.com/office/officeart/2008/layout/HexagonCluster"/>
    <dgm:cxn modelId="{348F34E8-D12D-4183-9997-2986234DB375}" type="presParOf" srcId="{B2D77D4C-D425-4A39-B633-9AD31738CFB0}" destId="{7B2FCB67-3591-4377-9863-02293EF360F5}" srcOrd="11" destOrd="0" presId="urn:microsoft.com/office/officeart/2008/layout/HexagonCluster"/>
    <dgm:cxn modelId="{099DE457-D2FF-4D0C-8A4A-25332449C4AB}" type="presParOf" srcId="{7B2FCB67-3591-4377-9863-02293EF360F5}" destId="{4A69788D-64BA-42DD-9EE2-DEE4A8A8EDCF}" srcOrd="0" destOrd="0" presId="urn:microsoft.com/office/officeart/2008/layout/HexagonCluster"/>
    <dgm:cxn modelId="{D3977456-52FE-4A94-B4C8-F38B7A477429}" type="presParOf" srcId="{B2D77D4C-D425-4A39-B633-9AD31738CFB0}" destId="{C4A55FF5-8747-4E7A-ABBA-565971F0A580}" srcOrd="12" destOrd="0" presId="urn:microsoft.com/office/officeart/2008/layout/HexagonCluster"/>
    <dgm:cxn modelId="{D1CC5DF9-4ADD-4E8A-BF9B-1B7816CC44E5}" type="presParOf" srcId="{C4A55FF5-8747-4E7A-ABBA-565971F0A580}" destId="{C0376A85-C7A9-4F3F-BDF5-EFAE97C0B8D0}" srcOrd="0" destOrd="0" presId="urn:microsoft.com/office/officeart/2008/layout/HexagonCluster"/>
    <dgm:cxn modelId="{E54F0E15-DCF0-4FD5-99DF-B71B86E6B8C2}" type="presParOf" srcId="{B2D77D4C-D425-4A39-B633-9AD31738CFB0}" destId="{86E3DA90-CC6E-44C0-B24D-4CBC205245C7}" srcOrd="13" destOrd="0" presId="urn:microsoft.com/office/officeart/2008/layout/HexagonCluster"/>
    <dgm:cxn modelId="{4D836389-A745-4B96-A5BE-28B5A6670F42}" type="presParOf" srcId="{86E3DA90-CC6E-44C0-B24D-4CBC205245C7}" destId="{5D447001-DB8F-4CB7-A438-14D851755AD3}" srcOrd="0" destOrd="0" presId="urn:microsoft.com/office/officeart/2008/layout/HexagonCluster"/>
    <dgm:cxn modelId="{C9201FC9-2D27-45F9-AB1E-415DC039A1AA}" type="presParOf" srcId="{B2D77D4C-D425-4A39-B633-9AD31738CFB0}" destId="{47FF6087-42CA-4861-8AF3-C3695A4A8FE1}" srcOrd="14" destOrd="0" presId="urn:microsoft.com/office/officeart/2008/layout/HexagonCluster"/>
    <dgm:cxn modelId="{820218F7-9A48-49EB-A640-48A7EA876D3F}" type="presParOf" srcId="{47FF6087-42CA-4861-8AF3-C3695A4A8FE1}" destId="{B0801105-EA61-4F63-90BA-150214240CEC}" srcOrd="0" destOrd="0" presId="urn:microsoft.com/office/officeart/2008/layout/HexagonCluster"/>
    <dgm:cxn modelId="{8932131B-B2BE-4C0A-9BDF-6594C01687E5}" type="presParOf" srcId="{B2D77D4C-D425-4A39-B633-9AD31738CFB0}" destId="{22AD7413-208E-4C96-AC6E-92DC9F29D03D}" srcOrd="15" destOrd="0" presId="urn:microsoft.com/office/officeart/2008/layout/HexagonCluster"/>
    <dgm:cxn modelId="{C1E8772C-5D80-47BC-832C-648D3268082F}" type="presParOf" srcId="{22AD7413-208E-4C96-AC6E-92DC9F29D03D}" destId="{C661039F-1E72-4845-B5A4-EE59836C3014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33DD6D-7EB9-4A53-BE78-A529124EA0E0}" type="doc">
      <dgm:prSet loTypeId="urn:microsoft.com/office/officeart/2005/8/layout/hProcess7#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EC3F455-E5FC-4695-B79E-AA9CD7EC5C3F}">
      <dgm:prSet phldrT="[Текст]" custT="1"/>
      <dgm:spPr/>
      <dgm:t>
        <a:bodyPr/>
        <a:lstStyle/>
        <a:p>
          <a:r>
            <a:rPr lang="ru-RU" sz="2400" b="1" dirty="0" smtClean="0"/>
            <a:t>*</a:t>
          </a:r>
          <a:endParaRPr lang="uk-UA" sz="2400" b="1" dirty="0"/>
        </a:p>
      </dgm:t>
    </dgm:pt>
    <dgm:pt modelId="{4FD90F08-05A4-4692-AD19-B97A0112A8A6}" type="parTrans" cxnId="{D79D9A51-052B-41E5-BDE8-3216B6BD1888}">
      <dgm:prSet/>
      <dgm:spPr/>
      <dgm:t>
        <a:bodyPr/>
        <a:lstStyle/>
        <a:p>
          <a:endParaRPr lang="uk-UA"/>
        </a:p>
      </dgm:t>
    </dgm:pt>
    <dgm:pt modelId="{983FE308-E5C5-459F-A64B-5DFE5780E0F5}" type="sibTrans" cxnId="{D79D9A51-052B-41E5-BDE8-3216B6BD1888}">
      <dgm:prSet/>
      <dgm:spPr/>
      <dgm:t>
        <a:bodyPr/>
        <a:lstStyle/>
        <a:p>
          <a:endParaRPr lang="uk-UA"/>
        </a:p>
      </dgm:t>
    </dgm:pt>
    <dgm:pt modelId="{AE5A57EF-C241-43AE-A3A7-1A4771B342CE}">
      <dgm:prSet phldrT="[Текст]" custT="1"/>
      <dgm:spPr/>
      <dgm:t>
        <a:bodyPr/>
        <a:lstStyle/>
        <a:p>
          <a:r>
            <a:rPr lang="ru-RU" sz="2400" b="1" dirty="0" smtClean="0"/>
            <a:t>Модель стихийного трансфера</a:t>
          </a:r>
          <a:endParaRPr lang="uk-UA" sz="2400" b="1" dirty="0"/>
        </a:p>
      </dgm:t>
    </dgm:pt>
    <dgm:pt modelId="{0511041C-681A-42B4-980C-59047C6F7119}" type="parTrans" cxnId="{D7D77B4D-41B8-4EA0-ADF6-200EC4A9841C}">
      <dgm:prSet/>
      <dgm:spPr/>
      <dgm:t>
        <a:bodyPr/>
        <a:lstStyle/>
        <a:p>
          <a:endParaRPr lang="uk-UA"/>
        </a:p>
      </dgm:t>
    </dgm:pt>
    <dgm:pt modelId="{FB26F409-B2C6-4C9A-B756-84F3DE07796B}" type="sibTrans" cxnId="{D7D77B4D-41B8-4EA0-ADF6-200EC4A9841C}">
      <dgm:prSet/>
      <dgm:spPr/>
      <dgm:t>
        <a:bodyPr/>
        <a:lstStyle/>
        <a:p>
          <a:endParaRPr lang="uk-UA"/>
        </a:p>
      </dgm:t>
    </dgm:pt>
    <dgm:pt modelId="{DB0BCCFF-3835-4E1C-958B-0CC6B8B6901E}">
      <dgm:prSet phldrT="[Текст]" custT="1"/>
      <dgm:spPr/>
      <dgm:t>
        <a:bodyPr/>
        <a:lstStyle/>
        <a:p>
          <a:r>
            <a:rPr lang="ru-RU" sz="2400" b="1" dirty="0" smtClean="0"/>
            <a:t>*</a:t>
          </a:r>
          <a:endParaRPr lang="uk-UA" sz="2400" b="1" dirty="0"/>
        </a:p>
      </dgm:t>
    </dgm:pt>
    <dgm:pt modelId="{144BCF77-FCC3-4413-95E4-158E955A93E3}" type="parTrans" cxnId="{AD1FFEE7-410B-42FA-A0B4-1899D67CBD5C}">
      <dgm:prSet/>
      <dgm:spPr/>
      <dgm:t>
        <a:bodyPr/>
        <a:lstStyle/>
        <a:p>
          <a:endParaRPr lang="uk-UA"/>
        </a:p>
      </dgm:t>
    </dgm:pt>
    <dgm:pt modelId="{9127B419-1D25-426F-B428-957477FCA58A}" type="sibTrans" cxnId="{AD1FFEE7-410B-42FA-A0B4-1899D67CBD5C}">
      <dgm:prSet/>
      <dgm:spPr/>
      <dgm:t>
        <a:bodyPr/>
        <a:lstStyle/>
        <a:p>
          <a:endParaRPr lang="uk-UA"/>
        </a:p>
      </dgm:t>
    </dgm:pt>
    <dgm:pt modelId="{4C07AA06-4E78-4E71-B5E6-D5B91302DC15}">
      <dgm:prSet phldrT="[Текст]" custT="1"/>
      <dgm:spPr/>
      <dgm:t>
        <a:bodyPr/>
        <a:lstStyle/>
        <a:p>
          <a:r>
            <a:rPr lang="ru-RU" sz="2400" b="1" dirty="0" smtClean="0"/>
            <a:t>Модель социального служения</a:t>
          </a:r>
          <a:endParaRPr lang="uk-UA" sz="2400" b="1" dirty="0"/>
        </a:p>
      </dgm:t>
    </dgm:pt>
    <dgm:pt modelId="{ACDB4A2C-E480-48B9-970F-66AAE7836418}" type="parTrans" cxnId="{524B8F79-8B7F-4F8E-90FA-25B83B13B835}">
      <dgm:prSet/>
      <dgm:spPr/>
      <dgm:t>
        <a:bodyPr/>
        <a:lstStyle/>
        <a:p>
          <a:endParaRPr lang="uk-UA"/>
        </a:p>
      </dgm:t>
    </dgm:pt>
    <dgm:pt modelId="{E6FCDFE0-990A-4A9A-81BD-A51D9386929A}" type="sibTrans" cxnId="{524B8F79-8B7F-4F8E-90FA-25B83B13B835}">
      <dgm:prSet/>
      <dgm:spPr/>
      <dgm:t>
        <a:bodyPr/>
        <a:lstStyle/>
        <a:p>
          <a:endParaRPr lang="uk-UA"/>
        </a:p>
      </dgm:t>
    </dgm:pt>
    <dgm:pt modelId="{D0FBA4A0-4DC6-43D8-86DB-92ED3E34EDAC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1" dirty="0" smtClean="0"/>
            <a:t>*</a:t>
          </a:r>
          <a:endParaRPr lang="uk-UA" sz="2400" b="1" dirty="0"/>
        </a:p>
      </dgm:t>
    </dgm:pt>
    <dgm:pt modelId="{528273D2-3916-4718-A367-B845E27B8B80}" type="parTrans" cxnId="{B596BFC0-69EE-4D96-BC4D-E4487243DFCF}">
      <dgm:prSet/>
      <dgm:spPr/>
      <dgm:t>
        <a:bodyPr/>
        <a:lstStyle/>
        <a:p>
          <a:endParaRPr lang="uk-UA"/>
        </a:p>
      </dgm:t>
    </dgm:pt>
    <dgm:pt modelId="{056A422F-DD1F-46B6-8F60-2E416B097752}" type="sibTrans" cxnId="{B596BFC0-69EE-4D96-BC4D-E4487243DFCF}">
      <dgm:prSet/>
      <dgm:spPr/>
      <dgm:t>
        <a:bodyPr/>
        <a:lstStyle/>
        <a:p>
          <a:endParaRPr lang="uk-UA"/>
        </a:p>
      </dgm:t>
    </dgm:pt>
    <dgm:pt modelId="{55444870-FD55-4C83-96EE-236FE2AC7F31}">
      <dgm:prSet phldrT="[Текст]" custT="1"/>
      <dgm:spPr/>
      <dgm:t>
        <a:bodyPr/>
        <a:lstStyle/>
        <a:p>
          <a:r>
            <a:rPr lang="ru-RU" sz="2400" b="1" dirty="0" err="1" smtClean="0"/>
            <a:t>Трансферная</a:t>
          </a:r>
          <a:r>
            <a:rPr lang="ru-RU" sz="2400" b="1" dirty="0" smtClean="0"/>
            <a:t> модель</a:t>
          </a:r>
          <a:endParaRPr lang="uk-UA" sz="2400" b="1" dirty="0"/>
        </a:p>
      </dgm:t>
    </dgm:pt>
    <dgm:pt modelId="{F6B46185-3B11-4E06-AF1F-D506021EF1C7}" type="parTrans" cxnId="{5B5D2A74-9DEB-4485-8365-CF4DF6244433}">
      <dgm:prSet/>
      <dgm:spPr/>
      <dgm:t>
        <a:bodyPr/>
        <a:lstStyle/>
        <a:p>
          <a:endParaRPr lang="uk-UA"/>
        </a:p>
      </dgm:t>
    </dgm:pt>
    <dgm:pt modelId="{6372D939-B4B4-4B94-A1C7-DF36269D723B}" type="sibTrans" cxnId="{5B5D2A74-9DEB-4485-8365-CF4DF6244433}">
      <dgm:prSet/>
      <dgm:spPr/>
      <dgm:t>
        <a:bodyPr/>
        <a:lstStyle/>
        <a:p>
          <a:endParaRPr lang="uk-UA"/>
        </a:p>
      </dgm:t>
    </dgm:pt>
    <dgm:pt modelId="{4EB77829-6102-43B4-B765-A620B124DEE9}" type="pres">
      <dgm:prSet presAssocID="{9F33DD6D-7EB9-4A53-BE78-A529124EA0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7E910E4-C650-46E1-B7BE-262526DD1315}" type="pres">
      <dgm:prSet presAssocID="{FEC3F455-E5FC-4695-B79E-AA9CD7EC5C3F}" presName="compositeNode" presStyleCnt="0">
        <dgm:presLayoutVars>
          <dgm:bulletEnabled val="1"/>
        </dgm:presLayoutVars>
      </dgm:prSet>
      <dgm:spPr/>
    </dgm:pt>
    <dgm:pt modelId="{6A579B23-4906-4F66-B880-6006936D0040}" type="pres">
      <dgm:prSet presAssocID="{FEC3F455-E5FC-4695-B79E-AA9CD7EC5C3F}" presName="bgRect" presStyleLbl="node1" presStyleIdx="0" presStyleCnt="3"/>
      <dgm:spPr/>
      <dgm:t>
        <a:bodyPr/>
        <a:lstStyle/>
        <a:p>
          <a:endParaRPr lang="uk-UA"/>
        </a:p>
      </dgm:t>
    </dgm:pt>
    <dgm:pt modelId="{19905102-1C2E-4657-ACE1-C5E75A0D2F1B}" type="pres">
      <dgm:prSet presAssocID="{FEC3F455-E5FC-4695-B79E-AA9CD7EC5C3F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202A6FA-5933-4259-B6CD-97AAE61FD3C2}" type="pres">
      <dgm:prSet presAssocID="{FEC3F455-E5FC-4695-B79E-AA9CD7EC5C3F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8FD2371-3F4B-451F-9DE5-FA8104BB1761}" type="pres">
      <dgm:prSet presAssocID="{983FE308-E5C5-459F-A64B-5DFE5780E0F5}" presName="hSp" presStyleCnt="0"/>
      <dgm:spPr/>
    </dgm:pt>
    <dgm:pt modelId="{A19B41A3-73B2-4F5B-837F-B8FD4EAF60AF}" type="pres">
      <dgm:prSet presAssocID="{983FE308-E5C5-459F-A64B-5DFE5780E0F5}" presName="vProcSp" presStyleCnt="0"/>
      <dgm:spPr/>
    </dgm:pt>
    <dgm:pt modelId="{06D618B1-506E-48A4-BE5C-70518EC580F1}" type="pres">
      <dgm:prSet presAssocID="{983FE308-E5C5-459F-A64B-5DFE5780E0F5}" presName="vSp1" presStyleCnt="0"/>
      <dgm:spPr/>
    </dgm:pt>
    <dgm:pt modelId="{07160F1B-124E-4812-8152-61D3A5F4EB02}" type="pres">
      <dgm:prSet presAssocID="{983FE308-E5C5-459F-A64B-5DFE5780E0F5}" presName="simulatedConn" presStyleLbl="solidFgAcc1" presStyleIdx="0" presStyleCnt="2"/>
      <dgm:spPr/>
    </dgm:pt>
    <dgm:pt modelId="{6163F21D-186C-4285-B94F-C46E68432631}" type="pres">
      <dgm:prSet presAssocID="{983FE308-E5C5-459F-A64B-5DFE5780E0F5}" presName="vSp2" presStyleCnt="0"/>
      <dgm:spPr/>
    </dgm:pt>
    <dgm:pt modelId="{B281B46D-CCEB-4E91-AC1F-1407D3AED35B}" type="pres">
      <dgm:prSet presAssocID="{983FE308-E5C5-459F-A64B-5DFE5780E0F5}" presName="sibTrans" presStyleCnt="0"/>
      <dgm:spPr/>
    </dgm:pt>
    <dgm:pt modelId="{A4367934-0F11-4A44-89C6-9923EE18A712}" type="pres">
      <dgm:prSet presAssocID="{DB0BCCFF-3835-4E1C-958B-0CC6B8B6901E}" presName="compositeNode" presStyleCnt="0">
        <dgm:presLayoutVars>
          <dgm:bulletEnabled val="1"/>
        </dgm:presLayoutVars>
      </dgm:prSet>
      <dgm:spPr/>
    </dgm:pt>
    <dgm:pt modelId="{5613E654-DAE7-4015-9CFD-A353842EA6B9}" type="pres">
      <dgm:prSet presAssocID="{DB0BCCFF-3835-4E1C-958B-0CC6B8B6901E}" presName="bgRect" presStyleLbl="node1" presStyleIdx="1" presStyleCnt="3"/>
      <dgm:spPr/>
      <dgm:t>
        <a:bodyPr/>
        <a:lstStyle/>
        <a:p>
          <a:endParaRPr lang="uk-UA"/>
        </a:p>
      </dgm:t>
    </dgm:pt>
    <dgm:pt modelId="{3BF35C7B-72AC-4E0B-9EAC-489483B36457}" type="pres">
      <dgm:prSet presAssocID="{DB0BCCFF-3835-4E1C-958B-0CC6B8B6901E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93E8040-D1A8-4C31-8F79-CAC8267BF154}" type="pres">
      <dgm:prSet presAssocID="{DB0BCCFF-3835-4E1C-958B-0CC6B8B6901E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EA082ED-58D0-4B26-8CCF-EC928330A254}" type="pres">
      <dgm:prSet presAssocID="{9127B419-1D25-426F-B428-957477FCA58A}" presName="hSp" presStyleCnt="0"/>
      <dgm:spPr/>
    </dgm:pt>
    <dgm:pt modelId="{84D9873A-6F07-4ADB-BD4B-254C7B504772}" type="pres">
      <dgm:prSet presAssocID="{9127B419-1D25-426F-B428-957477FCA58A}" presName="vProcSp" presStyleCnt="0"/>
      <dgm:spPr/>
    </dgm:pt>
    <dgm:pt modelId="{AB7B8433-514C-44E5-AC09-5B3BAB656236}" type="pres">
      <dgm:prSet presAssocID="{9127B419-1D25-426F-B428-957477FCA58A}" presName="vSp1" presStyleCnt="0"/>
      <dgm:spPr/>
    </dgm:pt>
    <dgm:pt modelId="{9709DFEF-5B95-42B1-913F-441CE245C735}" type="pres">
      <dgm:prSet presAssocID="{9127B419-1D25-426F-B428-957477FCA58A}" presName="simulatedConn" presStyleLbl="solidFgAcc1" presStyleIdx="1" presStyleCnt="2"/>
      <dgm:spPr/>
    </dgm:pt>
    <dgm:pt modelId="{215EC3EF-FB84-42CD-BB6C-4DF986442481}" type="pres">
      <dgm:prSet presAssocID="{9127B419-1D25-426F-B428-957477FCA58A}" presName="vSp2" presStyleCnt="0"/>
      <dgm:spPr/>
    </dgm:pt>
    <dgm:pt modelId="{F20AE123-5620-450D-9FA6-91A6200D9B7A}" type="pres">
      <dgm:prSet presAssocID="{9127B419-1D25-426F-B428-957477FCA58A}" presName="sibTrans" presStyleCnt="0"/>
      <dgm:spPr/>
    </dgm:pt>
    <dgm:pt modelId="{FC3459C2-26C0-46E2-9881-66E599FEAC21}" type="pres">
      <dgm:prSet presAssocID="{D0FBA4A0-4DC6-43D8-86DB-92ED3E34EDAC}" presName="compositeNode" presStyleCnt="0">
        <dgm:presLayoutVars>
          <dgm:bulletEnabled val="1"/>
        </dgm:presLayoutVars>
      </dgm:prSet>
      <dgm:spPr/>
    </dgm:pt>
    <dgm:pt modelId="{D3D894F3-46C4-4F7D-810E-CEC0CD905BA1}" type="pres">
      <dgm:prSet presAssocID="{D0FBA4A0-4DC6-43D8-86DB-92ED3E34EDAC}" presName="bgRect" presStyleLbl="node1" presStyleIdx="2" presStyleCnt="3"/>
      <dgm:spPr/>
      <dgm:t>
        <a:bodyPr/>
        <a:lstStyle/>
        <a:p>
          <a:endParaRPr lang="uk-UA"/>
        </a:p>
      </dgm:t>
    </dgm:pt>
    <dgm:pt modelId="{0259B674-5EFB-4423-8597-DF75E1537E8C}" type="pres">
      <dgm:prSet presAssocID="{D0FBA4A0-4DC6-43D8-86DB-92ED3E34EDAC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4B2999F-371B-418C-864A-820B1DB20D86}" type="pres">
      <dgm:prSet presAssocID="{D0FBA4A0-4DC6-43D8-86DB-92ED3E34EDAC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2EAB76D-3444-4FEE-BBC7-F2CB8F6B6661}" type="presOf" srcId="{D0FBA4A0-4DC6-43D8-86DB-92ED3E34EDAC}" destId="{0259B674-5EFB-4423-8597-DF75E1537E8C}" srcOrd="1" destOrd="0" presId="urn:microsoft.com/office/officeart/2005/8/layout/hProcess7#1"/>
    <dgm:cxn modelId="{D7D77B4D-41B8-4EA0-ADF6-200EC4A9841C}" srcId="{FEC3F455-E5FC-4695-B79E-AA9CD7EC5C3F}" destId="{AE5A57EF-C241-43AE-A3A7-1A4771B342CE}" srcOrd="0" destOrd="0" parTransId="{0511041C-681A-42B4-980C-59047C6F7119}" sibTransId="{FB26F409-B2C6-4C9A-B756-84F3DE07796B}"/>
    <dgm:cxn modelId="{2D2FAB88-3CDB-45C3-9D34-476715FF1610}" type="presOf" srcId="{55444870-FD55-4C83-96EE-236FE2AC7F31}" destId="{54B2999F-371B-418C-864A-820B1DB20D86}" srcOrd="0" destOrd="0" presId="urn:microsoft.com/office/officeart/2005/8/layout/hProcess7#1"/>
    <dgm:cxn modelId="{62139444-5EB7-4F51-A2FF-A2199EF9B727}" type="presOf" srcId="{FEC3F455-E5FC-4695-B79E-AA9CD7EC5C3F}" destId="{6A579B23-4906-4F66-B880-6006936D0040}" srcOrd="0" destOrd="0" presId="urn:microsoft.com/office/officeart/2005/8/layout/hProcess7#1"/>
    <dgm:cxn modelId="{D79D9A51-052B-41E5-BDE8-3216B6BD1888}" srcId="{9F33DD6D-7EB9-4A53-BE78-A529124EA0E0}" destId="{FEC3F455-E5FC-4695-B79E-AA9CD7EC5C3F}" srcOrd="0" destOrd="0" parTransId="{4FD90F08-05A4-4692-AD19-B97A0112A8A6}" sibTransId="{983FE308-E5C5-459F-A64B-5DFE5780E0F5}"/>
    <dgm:cxn modelId="{06CB82FE-31E0-4B83-B0F9-D892D6DAD03B}" type="presOf" srcId="{FEC3F455-E5FC-4695-B79E-AA9CD7EC5C3F}" destId="{19905102-1C2E-4657-ACE1-C5E75A0D2F1B}" srcOrd="1" destOrd="0" presId="urn:microsoft.com/office/officeart/2005/8/layout/hProcess7#1"/>
    <dgm:cxn modelId="{5B5D2A74-9DEB-4485-8365-CF4DF6244433}" srcId="{D0FBA4A0-4DC6-43D8-86DB-92ED3E34EDAC}" destId="{55444870-FD55-4C83-96EE-236FE2AC7F31}" srcOrd="0" destOrd="0" parTransId="{F6B46185-3B11-4E06-AF1F-D506021EF1C7}" sibTransId="{6372D939-B4B4-4B94-A1C7-DF36269D723B}"/>
    <dgm:cxn modelId="{7B2820D3-5A55-4C2A-8297-367875AFBBAE}" type="presOf" srcId="{4C07AA06-4E78-4E71-B5E6-D5B91302DC15}" destId="{A93E8040-D1A8-4C31-8F79-CAC8267BF154}" srcOrd="0" destOrd="0" presId="urn:microsoft.com/office/officeart/2005/8/layout/hProcess7#1"/>
    <dgm:cxn modelId="{998E9F1F-9E60-4642-A3BD-3E76904E395F}" type="presOf" srcId="{D0FBA4A0-4DC6-43D8-86DB-92ED3E34EDAC}" destId="{D3D894F3-46C4-4F7D-810E-CEC0CD905BA1}" srcOrd="0" destOrd="0" presId="urn:microsoft.com/office/officeart/2005/8/layout/hProcess7#1"/>
    <dgm:cxn modelId="{7F03EC08-7AF5-4E47-9A75-77B235A980FB}" type="presOf" srcId="{9F33DD6D-7EB9-4A53-BE78-A529124EA0E0}" destId="{4EB77829-6102-43B4-B765-A620B124DEE9}" srcOrd="0" destOrd="0" presId="urn:microsoft.com/office/officeart/2005/8/layout/hProcess7#1"/>
    <dgm:cxn modelId="{C3E36E55-6DC1-4F96-AEF9-0B7071D7D2FE}" type="presOf" srcId="{AE5A57EF-C241-43AE-A3A7-1A4771B342CE}" destId="{4202A6FA-5933-4259-B6CD-97AAE61FD3C2}" srcOrd="0" destOrd="0" presId="urn:microsoft.com/office/officeart/2005/8/layout/hProcess7#1"/>
    <dgm:cxn modelId="{AD1FFEE7-410B-42FA-A0B4-1899D67CBD5C}" srcId="{9F33DD6D-7EB9-4A53-BE78-A529124EA0E0}" destId="{DB0BCCFF-3835-4E1C-958B-0CC6B8B6901E}" srcOrd="1" destOrd="0" parTransId="{144BCF77-FCC3-4413-95E4-158E955A93E3}" sibTransId="{9127B419-1D25-426F-B428-957477FCA58A}"/>
    <dgm:cxn modelId="{50791B49-48A5-4BB2-8770-46F1B91EB9B6}" type="presOf" srcId="{DB0BCCFF-3835-4E1C-958B-0CC6B8B6901E}" destId="{5613E654-DAE7-4015-9CFD-A353842EA6B9}" srcOrd="0" destOrd="0" presId="urn:microsoft.com/office/officeart/2005/8/layout/hProcess7#1"/>
    <dgm:cxn modelId="{B596BFC0-69EE-4D96-BC4D-E4487243DFCF}" srcId="{9F33DD6D-7EB9-4A53-BE78-A529124EA0E0}" destId="{D0FBA4A0-4DC6-43D8-86DB-92ED3E34EDAC}" srcOrd="2" destOrd="0" parTransId="{528273D2-3916-4718-A367-B845E27B8B80}" sibTransId="{056A422F-DD1F-46B6-8F60-2E416B097752}"/>
    <dgm:cxn modelId="{524B8F79-8B7F-4F8E-90FA-25B83B13B835}" srcId="{DB0BCCFF-3835-4E1C-958B-0CC6B8B6901E}" destId="{4C07AA06-4E78-4E71-B5E6-D5B91302DC15}" srcOrd="0" destOrd="0" parTransId="{ACDB4A2C-E480-48B9-970F-66AAE7836418}" sibTransId="{E6FCDFE0-990A-4A9A-81BD-A51D9386929A}"/>
    <dgm:cxn modelId="{F242BFED-30D9-4031-B2DC-257474021E97}" type="presOf" srcId="{DB0BCCFF-3835-4E1C-958B-0CC6B8B6901E}" destId="{3BF35C7B-72AC-4E0B-9EAC-489483B36457}" srcOrd="1" destOrd="0" presId="urn:microsoft.com/office/officeart/2005/8/layout/hProcess7#1"/>
    <dgm:cxn modelId="{49BCB561-1723-499E-B710-16D8222DEDCF}" type="presParOf" srcId="{4EB77829-6102-43B4-B765-A620B124DEE9}" destId="{87E910E4-C650-46E1-B7BE-262526DD1315}" srcOrd="0" destOrd="0" presId="urn:microsoft.com/office/officeart/2005/8/layout/hProcess7#1"/>
    <dgm:cxn modelId="{E713369D-8584-49DA-A041-3EC6C3664105}" type="presParOf" srcId="{87E910E4-C650-46E1-B7BE-262526DD1315}" destId="{6A579B23-4906-4F66-B880-6006936D0040}" srcOrd="0" destOrd="0" presId="urn:microsoft.com/office/officeart/2005/8/layout/hProcess7#1"/>
    <dgm:cxn modelId="{5B96CA27-FA65-4547-93C5-341BE4099840}" type="presParOf" srcId="{87E910E4-C650-46E1-B7BE-262526DD1315}" destId="{19905102-1C2E-4657-ACE1-C5E75A0D2F1B}" srcOrd="1" destOrd="0" presId="urn:microsoft.com/office/officeart/2005/8/layout/hProcess7#1"/>
    <dgm:cxn modelId="{8405361F-24F2-4EE0-BD29-5FAFEEE9DE35}" type="presParOf" srcId="{87E910E4-C650-46E1-B7BE-262526DD1315}" destId="{4202A6FA-5933-4259-B6CD-97AAE61FD3C2}" srcOrd="2" destOrd="0" presId="urn:microsoft.com/office/officeart/2005/8/layout/hProcess7#1"/>
    <dgm:cxn modelId="{6A3792A5-999B-4CB5-8386-C5D2EE63D794}" type="presParOf" srcId="{4EB77829-6102-43B4-B765-A620B124DEE9}" destId="{B8FD2371-3F4B-451F-9DE5-FA8104BB1761}" srcOrd="1" destOrd="0" presId="urn:microsoft.com/office/officeart/2005/8/layout/hProcess7#1"/>
    <dgm:cxn modelId="{7A5FDC0B-95CF-403B-94AC-A467C105E821}" type="presParOf" srcId="{4EB77829-6102-43B4-B765-A620B124DEE9}" destId="{A19B41A3-73B2-4F5B-837F-B8FD4EAF60AF}" srcOrd="2" destOrd="0" presId="urn:microsoft.com/office/officeart/2005/8/layout/hProcess7#1"/>
    <dgm:cxn modelId="{584FE2BE-5CE8-4F1A-BE02-B4D78F4EC50C}" type="presParOf" srcId="{A19B41A3-73B2-4F5B-837F-B8FD4EAF60AF}" destId="{06D618B1-506E-48A4-BE5C-70518EC580F1}" srcOrd="0" destOrd="0" presId="urn:microsoft.com/office/officeart/2005/8/layout/hProcess7#1"/>
    <dgm:cxn modelId="{25AC2A92-EB99-465B-83D8-65D3109469D1}" type="presParOf" srcId="{A19B41A3-73B2-4F5B-837F-B8FD4EAF60AF}" destId="{07160F1B-124E-4812-8152-61D3A5F4EB02}" srcOrd="1" destOrd="0" presId="urn:microsoft.com/office/officeart/2005/8/layout/hProcess7#1"/>
    <dgm:cxn modelId="{C458A228-C928-465C-9112-B2B9006C91EF}" type="presParOf" srcId="{A19B41A3-73B2-4F5B-837F-B8FD4EAF60AF}" destId="{6163F21D-186C-4285-B94F-C46E68432631}" srcOrd="2" destOrd="0" presId="urn:microsoft.com/office/officeart/2005/8/layout/hProcess7#1"/>
    <dgm:cxn modelId="{FB79E631-B9B5-461E-8649-95AFA4AF3527}" type="presParOf" srcId="{4EB77829-6102-43B4-B765-A620B124DEE9}" destId="{B281B46D-CCEB-4E91-AC1F-1407D3AED35B}" srcOrd="3" destOrd="0" presId="urn:microsoft.com/office/officeart/2005/8/layout/hProcess7#1"/>
    <dgm:cxn modelId="{00A6458A-92FC-4677-8FFD-2F4691EA4F0C}" type="presParOf" srcId="{4EB77829-6102-43B4-B765-A620B124DEE9}" destId="{A4367934-0F11-4A44-89C6-9923EE18A712}" srcOrd="4" destOrd="0" presId="urn:microsoft.com/office/officeart/2005/8/layout/hProcess7#1"/>
    <dgm:cxn modelId="{911849A7-B4E0-428D-9DD4-49258FB3B890}" type="presParOf" srcId="{A4367934-0F11-4A44-89C6-9923EE18A712}" destId="{5613E654-DAE7-4015-9CFD-A353842EA6B9}" srcOrd="0" destOrd="0" presId="urn:microsoft.com/office/officeart/2005/8/layout/hProcess7#1"/>
    <dgm:cxn modelId="{0960854D-DB46-452F-8D30-CB8AF8799148}" type="presParOf" srcId="{A4367934-0F11-4A44-89C6-9923EE18A712}" destId="{3BF35C7B-72AC-4E0B-9EAC-489483B36457}" srcOrd="1" destOrd="0" presId="urn:microsoft.com/office/officeart/2005/8/layout/hProcess7#1"/>
    <dgm:cxn modelId="{6D59619A-B3C0-4D31-9F3C-414BE8EA92B0}" type="presParOf" srcId="{A4367934-0F11-4A44-89C6-9923EE18A712}" destId="{A93E8040-D1A8-4C31-8F79-CAC8267BF154}" srcOrd="2" destOrd="0" presId="urn:microsoft.com/office/officeart/2005/8/layout/hProcess7#1"/>
    <dgm:cxn modelId="{87CA44DE-723D-4366-AF5F-67878A87C193}" type="presParOf" srcId="{4EB77829-6102-43B4-B765-A620B124DEE9}" destId="{3EA082ED-58D0-4B26-8CCF-EC928330A254}" srcOrd="5" destOrd="0" presId="urn:microsoft.com/office/officeart/2005/8/layout/hProcess7#1"/>
    <dgm:cxn modelId="{48AD6F37-421F-49D2-A8BD-BD85AF914266}" type="presParOf" srcId="{4EB77829-6102-43B4-B765-A620B124DEE9}" destId="{84D9873A-6F07-4ADB-BD4B-254C7B504772}" srcOrd="6" destOrd="0" presId="urn:microsoft.com/office/officeart/2005/8/layout/hProcess7#1"/>
    <dgm:cxn modelId="{EA517193-A347-41F5-BFC7-8E2615D084C0}" type="presParOf" srcId="{84D9873A-6F07-4ADB-BD4B-254C7B504772}" destId="{AB7B8433-514C-44E5-AC09-5B3BAB656236}" srcOrd="0" destOrd="0" presId="urn:microsoft.com/office/officeart/2005/8/layout/hProcess7#1"/>
    <dgm:cxn modelId="{123E5C3E-F53A-40AE-A92B-6321E7A3690C}" type="presParOf" srcId="{84D9873A-6F07-4ADB-BD4B-254C7B504772}" destId="{9709DFEF-5B95-42B1-913F-441CE245C735}" srcOrd="1" destOrd="0" presId="urn:microsoft.com/office/officeart/2005/8/layout/hProcess7#1"/>
    <dgm:cxn modelId="{11720C52-882E-4733-979A-C1A5758527AE}" type="presParOf" srcId="{84D9873A-6F07-4ADB-BD4B-254C7B504772}" destId="{215EC3EF-FB84-42CD-BB6C-4DF986442481}" srcOrd="2" destOrd="0" presId="urn:microsoft.com/office/officeart/2005/8/layout/hProcess7#1"/>
    <dgm:cxn modelId="{135FE98E-58EC-40CA-8833-D82D0B31A474}" type="presParOf" srcId="{4EB77829-6102-43B4-B765-A620B124DEE9}" destId="{F20AE123-5620-450D-9FA6-91A6200D9B7A}" srcOrd="7" destOrd="0" presId="urn:microsoft.com/office/officeart/2005/8/layout/hProcess7#1"/>
    <dgm:cxn modelId="{416E2308-2E3D-4BE8-BF2E-9E806A43A8B2}" type="presParOf" srcId="{4EB77829-6102-43B4-B765-A620B124DEE9}" destId="{FC3459C2-26C0-46E2-9881-66E599FEAC21}" srcOrd="8" destOrd="0" presId="urn:microsoft.com/office/officeart/2005/8/layout/hProcess7#1"/>
    <dgm:cxn modelId="{BB556EB2-38AD-48A9-8709-5903ABFF9C9E}" type="presParOf" srcId="{FC3459C2-26C0-46E2-9881-66E599FEAC21}" destId="{D3D894F3-46C4-4F7D-810E-CEC0CD905BA1}" srcOrd="0" destOrd="0" presId="urn:microsoft.com/office/officeart/2005/8/layout/hProcess7#1"/>
    <dgm:cxn modelId="{A6CCEF6B-0682-4EDD-83E8-9D176CB76AC0}" type="presParOf" srcId="{FC3459C2-26C0-46E2-9881-66E599FEAC21}" destId="{0259B674-5EFB-4423-8597-DF75E1537E8C}" srcOrd="1" destOrd="0" presId="urn:microsoft.com/office/officeart/2005/8/layout/hProcess7#1"/>
    <dgm:cxn modelId="{76B20687-6CA5-4CE9-83F2-CD6D7755ECCD}" type="presParOf" srcId="{FC3459C2-26C0-46E2-9881-66E599FEAC21}" destId="{54B2999F-371B-418C-864A-820B1DB20D86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5BDAB5-D5C9-400D-A751-82E9A975215D}" type="doc">
      <dgm:prSet loTypeId="urn:microsoft.com/office/officeart/2008/layout/VerticalCurved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EC032CC-6EA8-429D-8342-893186E7C1CB}">
      <dgm:prSet phldrT="[Текст]"/>
      <dgm:spPr/>
      <dgm:t>
        <a:bodyPr/>
        <a:lstStyle/>
        <a:p>
          <a:r>
            <a:rPr lang="ru-RU" b="1" dirty="0" smtClean="0"/>
            <a:t>Наличие четкой и доступной миссии университета</a:t>
          </a:r>
          <a:endParaRPr lang="uk-UA" b="1" dirty="0"/>
        </a:p>
      </dgm:t>
    </dgm:pt>
    <dgm:pt modelId="{E8FDBDC6-E6E3-455A-9A56-46F5485ABF88}" type="parTrans" cxnId="{8A6E652D-B5E6-4AA8-96BF-EEAFF6120915}">
      <dgm:prSet/>
      <dgm:spPr/>
      <dgm:t>
        <a:bodyPr/>
        <a:lstStyle/>
        <a:p>
          <a:endParaRPr lang="uk-UA"/>
        </a:p>
      </dgm:t>
    </dgm:pt>
    <dgm:pt modelId="{1A102556-0010-4A30-A66A-59FE726EC3A0}" type="sibTrans" cxnId="{8A6E652D-B5E6-4AA8-96BF-EEAFF6120915}">
      <dgm:prSet/>
      <dgm:spPr/>
      <dgm:t>
        <a:bodyPr/>
        <a:lstStyle/>
        <a:p>
          <a:endParaRPr lang="uk-UA"/>
        </a:p>
      </dgm:t>
    </dgm:pt>
    <dgm:pt modelId="{4C80ADE2-A0ED-4A54-93DC-A50F1CC6D544}">
      <dgm:prSet phldrT="[Текст]"/>
      <dgm:spPr/>
      <dgm:t>
        <a:bodyPr/>
        <a:lstStyle/>
        <a:p>
          <a:r>
            <a:rPr lang="ru-RU" b="1" dirty="0" smtClean="0"/>
            <a:t>Открытость университета региональному сообществу</a:t>
          </a:r>
          <a:endParaRPr lang="uk-UA" b="1" dirty="0"/>
        </a:p>
      </dgm:t>
    </dgm:pt>
    <dgm:pt modelId="{F89108F5-B81D-457B-B10F-0DC09BA0565A}" type="parTrans" cxnId="{009DC7AC-B4A2-4FC3-A4E7-7166B27D51F6}">
      <dgm:prSet/>
      <dgm:spPr/>
      <dgm:t>
        <a:bodyPr/>
        <a:lstStyle/>
        <a:p>
          <a:endParaRPr lang="uk-UA"/>
        </a:p>
      </dgm:t>
    </dgm:pt>
    <dgm:pt modelId="{679F70FB-BCE2-442D-9919-C83D45E26DA7}" type="sibTrans" cxnId="{009DC7AC-B4A2-4FC3-A4E7-7166B27D51F6}">
      <dgm:prSet/>
      <dgm:spPr/>
      <dgm:t>
        <a:bodyPr/>
        <a:lstStyle/>
        <a:p>
          <a:endParaRPr lang="uk-UA"/>
        </a:p>
      </dgm:t>
    </dgm:pt>
    <dgm:pt modelId="{3E66C869-6DED-4D99-B6AC-B253F19D614D}">
      <dgm:prSet phldrT="[Текст]"/>
      <dgm:spPr/>
      <dgm:t>
        <a:bodyPr/>
        <a:lstStyle/>
        <a:p>
          <a:r>
            <a:rPr lang="ru-RU" b="1" dirty="0" smtClean="0"/>
            <a:t>Университет как центр предпринимательства и проектной деятельности</a:t>
          </a:r>
          <a:endParaRPr lang="uk-UA" b="1" dirty="0"/>
        </a:p>
      </dgm:t>
    </dgm:pt>
    <dgm:pt modelId="{45BB4BAF-7393-4A55-BF0E-6038C5A5094D}" type="parTrans" cxnId="{EF569335-AA63-406D-A004-474E8D79D9E9}">
      <dgm:prSet/>
      <dgm:spPr/>
      <dgm:t>
        <a:bodyPr/>
        <a:lstStyle/>
        <a:p>
          <a:endParaRPr lang="uk-UA"/>
        </a:p>
      </dgm:t>
    </dgm:pt>
    <dgm:pt modelId="{34AE266F-4897-4C53-811B-4428A02AF3D8}" type="sibTrans" cxnId="{EF569335-AA63-406D-A004-474E8D79D9E9}">
      <dgm:prSet/>
      <dgm:spPr/>
      <dgm:t>
        <a:bodyPr/>
        <a:lstStyle/>
        <a:p>
          <a:endParaRPr lang="uk-UA"/>
        </a:p>
      </dgm:t>
    </dgm:pt>
    <dgm:pt modelId="{DCE3639D-F3EE-453E-A94D-CE2BF687DBF9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/>
            <a:t>Использование программно-проектных принципов. </a:t>
          </a:r>
          <a:endParaRPr lang="uk-UA" b="1" dirty="0"/>
        </a:p>
      </dgm:t>
    </dgm:pt>
    <dgm:pt modelId="{6E361DD5-EAD7-493A-BBD8-9107A6EE10F7}" type="parTrans" cxnId="{AC448342-E65C-4086-91DA-F9636C0CE74D}">
      <dgm:prSet/>
      <dgm:spPr/>
      <dgm:t>
        <a:bodyPr/>
        <a:lstStyle/>
        <a:p>
          <a:endParaRPr lang="uk-UA"/>
        </a:p>
      </dgm:t>
    </dgm:pt>
    <dgm:pt modelId="{583A7CE7-9B5F-41B4-A06C-6F67CCB67053}" type="sibTrans" cxnId="{AC448342-E65C-4086-91DA-F9636C0CE74D}">
      <dgm:prSet/>
      <dgm:spPr/>
      <dgm:t>
        <a:bodyPr/>
        <a:lstStyle/>
        <a:p>
          <a:endParaRPr lang="uk-UA"/>
        </a:p>
      </dgm:t>
    </dgm:pt>
    <dgm:pt modelId="{AFC18A63-5F88-480D-AAD7-7BD422B73A38}" type="pres">
      <dgm:prSet presAssocID="{635BDAB5-D5C9-400D-A751-82E9A975215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uk-UA"/>
        </a:p>
      </dgm:t>
    </dgm:pt>
    <dgm:pt modelId="{497AFD46-3D50-4CD2-9B9D-E12644EA4D84}" type="pres">
      <dgm:prSet presAssocID="{635BDAB5-D5C9-400D-A751-82E9A975215D}" presName="Name1" presStyleCnt="0"/>
      <dgm:spPr/>
    </dgm:pt>
    <dgm:pt modelId="{500725C2-D0E2-45CE-ACCB-B48F2FDF41C4}" type="pres">
      <dgm:prSet presAssocID="{635BDAB5-D5C9-400D-A751-82E9A975215D}" presName="cycle" presStyleCnt="0"/>
      <dgm:spPr/>
    </dgm:pt>
    <dgm:pt modelId="{ED044F33-A139-4EB2-A9AF-CE8D3B8B35E5}" type="pres">
      <dgm:prSet presAssocID="{635BDAB5-D5C9-400D-A751-82E9A975215D}" presName="srcNode" presStyleLbl="node1" presStyleIdx="0" presStyleCnt="4"/>
      <dgm:spPr/>
    </dgm:pt>
    <dgm:pt modelId="{B227A81D-A32C-4FE1-9017-2EA2269D6D25}" type="pres">
      <dgm:prSet presAssocID="{635BDAB5-D5C9-400D-A751-82E9A975215D}" presName="conn" presStyleLbl="parChTrans1D2" presStyleIdx="0" presStyleCnt="1"/>
      <dgm:spPr/>
      <dgm:t>
        <a:bodyPr/>
        <a:lstStyle/>
        <a:p>
          <a:endParaRPr lang="uk-UA"/>
        </a:p>
      </dgm:t>
    </dgm:pt>
    <dgm:pt modelId="{BCE8E273-7842-48F5-97D8-0730F2F2459D}" type="pres">
      <dgm:prSet presAssocID="{635BDAB5-D5C9-400D-A751-82E9A975215D}" presName="extraNode" presStyleLbl="node1" presStyleIdx="0" presStyleCnt="4"/>
      <dgm:spPr/>
    </dgm:pt>
    <dgm:pt modelId="{182EE0BE-2C92-4DBD-B094-760CC3B91270}" type="pres">
      <dgm:prSet presAssocID="{635BDAB5-D5C9-400D-A751-82E9A975215D}" presName="dstNode" presStyleLbl="node1" presStyleIdx="0" presStyleCnt="4"/>
      <dgm:spPr/>
    </dgm:pt>
    <dgm:pt modelId="{97AC4916-8BC9-4116-9F1E-5225491FB9D8}" type="pres">
      <dgm:prSet presAssocID="{BEC032CC-6EA8-429D-8342-893186E7C1C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1D09262-0589-48F3-9286-350F1B2C0709}" type="pres">
      <dgm:prSet presAssocID="{BEC032CC-6EA8-429D-8342-893186E7C1CB}" presName="accent_1" presStyleCnt="0"/>
      <dgm:spPr/>
    </dgm:pt>
    <dgm:pt modelId="{2E92F8AC-E4DA-459F-9AF0-16ACAF5BDD54}" type="pres">
      <dgm:prSet presAssocID="{BEC032CC-6EA8-429D-8342-893186E7C1CB}" presName="accentRepeatNode" presStyleLbl="solidFgAcc1" presStyleIdx="0" presStyleCnt="4"/>
      <dgm:spPr/>
    </dgm:pt>
    <dgm:pt modelId="{852205DC-68E1-4A34-B516-56E2424E1262}" type="pres">
      <dgm:prSet presAssocID="{4C80ADE2-A0ED-4A54-93DC-A50F1CC6D544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5A5D10A-25C6-4364-8074-4898B8B201DB}" type="pres">
      <dgm:prSet presAssocID="{4C80ADE2-A0ED-4A54-93DC-A50F1CC6D544}" presName="accent_2" presStyleCnt="0"/>
      <dgm:spPr/>
    </dgm:pt>
    <dgm:pt modelId="{D62BF7BB-6459-4985-BA4C-33C822550942}" type="pres">
      <dgm:prSet presAssocID="{4C80ADE2-A0ED-4A54-93DC-A50F1CC6D544}" presName="accentRepeatNode" presStyleLbl="solidFgAcc1" presStyleIdx="1" presStyleCnt="4"/>
      <dgm:spPr/>
    </dgm:pt>
    <dgm:pt modelId="{B776855C-5377-4251-82F6-4E53BCCF2D8D}" type="pres">
      <dgm:prSet presAssocID="{3E66C869-6DED-4D99-B6AC-B253F19D614D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8C26D94-9026-4B2E-8119-847700BD3CF9}" type="pres">
      <dgm:prSet presAssocID="{3E66C869-6DED-4D99-B6AC-B253F19D614D}" presName="accent_3" presStyleCnt="0"/>
      <dgm:spPr/>
    </dgm:pt>
    <dgm:pt modelId="{50C74CFA-7F0E-4281-8859-9240EC3FCBB4}" type="pres">
      <dgm:prSet presAssocID="{3E66C869-6DED-4D99-B6AC-B253F19D614D}" presName="accentRepeatNode" presStyleLbl="solidFgAcc1" presStyleIdx="2" presStyleCnt="4"/>
      <dgm:spPr/>
    </dgm:pt>
    <dgm:pt modelId="{7F413EF5-0841-4859-B213-5A2272D501A5}" type="pres">
      <dgm:prSet presAssocID="{DCE3639D-F3EE-453E-A94D-CE2BF687DBF9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01D648A-A9A8-41AD-87F9-05E38E268D4C}" type="pres">
      <dgm:prSet presAssocID="{DCE3639D-F3EE-453E-A94D-CE2BF687DBF9}" presName="accent_4" presStyleCnt="0"/>
      <dgm:spPr/>
    </dgm:pt>
    <dgm:pt modelId="{9CA80B4B-06FF-4925-B727-6F894032F469}" type="pres">
      <dgm:prSet presAssocID="{DCE3639D-F3EE-453E-A94D-CE2BF687DBF9}" presName="accentRepeatNode" presStyleLbl="solidFgAcc1" presStyleIdx="3" presStyleCnt="4"/>
      <dgm:spPr/>
    </dgm:pt>
  </dgm:ptLst>
  <dgm:cxnLst>
    <dgm:cxn modelId="{8E92A2A4-7BED-4F2E-9B11-7DADAF8E35F2}" type="presOf" srcId="{4C80ADE2-A0ED-4A54-93DC-A50F1CC6D544}" destId="{852205DC-68E1-4A34-B516-56E2424E1262}" srcOrd="0" destOrd="0" presId="urn:microsoft.com/office/officeart/2008/layout/VerticalCurvedList"/>
    <dgm:cxn modelId="{40C4E5D4-5B35-4024-BB15-96E0F28CB4BF}" type="presOf" srcId="{3E66C869-6DED-4D99-B6AC-B253F19D614D}" destId="{B776855C-5377-4251-82F6-4E53BCCF2D8D}" srcOrd="0" destOrd="0" presId="urn:microsoft.com/office/officeart/2008/layout/VerticalCurvedList"/>
    <dgm:cxn modelId="{EF569335-AA63-406D-A004-474E8D79D9E9}" srcId="{635BDAB5-D5C9-400D-A751-82E9A975215D}" destId="{3E66C869-6DED-4D99-B6AC-B253F19D614D}" srcOrd="2" destOrd="0" parTransId="{45BB4BAF-7393-4A55-BF0E-6038C5A5094D}" sibTransId="{34AE266F-4897-4C53-811B-4428A02AF3D8}"/>
    <dgm:cxn modelId="{46A83560-E8A4-4653-A97D-229C67E1BA12}" type="presOf" srcId="{BEC032CC-6EA8-429D-8342-893186E7C1CB}" destId="{97AC4916-8BC9-4116-9F1E-5225491FB9D8}" srcOrd="0" destOrd="0" presId="urn:microsoft.com/office/officeart/2008/layout/VerticalCurvedList"/>
    <dgm:cxn modelId="{5536714F-C694-4C07-B08B-92EA830DCC30}" type="presOf" srcId="{1A102556-0010-4A30-A66A-59FE726EC3A0}" destId="{B227A81D-A32C-4FE1-9017-2EA2269D6D25}" srcOrd="0" destOrd="0" presId="urn:microsoft.com/office/officeart/2008/layout/VerticalCurvedList"/>
    <dgm:cxn modelId="{26DA3127-1397-49C2-9F08-5E7FAAB22569}" type="presOf" srcId="{635BDAB5-D5C9-400D-A751-82E9A975215D}" destId="{AFC18A63-5F88-480D-AAD7-7BD422B73A38}" srcOrd="0" destOrd="0" presId="urn:microsoft.com/office/officeart/2008/layout/VerticalCurvedList"/>
    <dgm:cxn modelId="{AC448342-E65C-4086-91DA-F9636C0CE74D}" srcId="{635BDAB5-D5C9-400D-A751-82E9A975215D}" destId="{DCE3639D-F3EE-453E-A94D-CE2BF687DBF9}" srcOrd="3" destOrd="0" parTransId="{6E361DD5-EAD7-493A-BBD8-9107A6EE10F7}" sibTransId="{583A7CE7-9B5F-41B4-A06C-6F67CCB67053}"/>
    <dgm:cxn modelId="{009DC7AC-B4A2-4FC3-A4E7-7166B27D51F6}" srcId="{635BDAB5-D5C9-400D-A751-82E9A975215D}" destId="{4C80ADE2-A0ED-4A54-93DC-A50F1CC6D544}" srcOrd="1" destOrd="0" parTransId="{F89108F5-B81D-457B-B10F-0DC09BA0565A}" sibTransId="{679F70FB-BCE2-442D-9919-C83D45E26DA7}"/>
    <dgm:cxn modelId="{3A442278-E340-4DA5-BBE1-3DEFDDE6E262}" type="presOf" srcId="{DCE3639D-F3EE-453E-A94D-CE2BF687DBF9}" destId="{7F413EF5-0841-4859-B213-5A2272D501A5}" srcOrd="0" destOrd="0" presId="urn:microsoft.com/office/officeart/2008/layout/VerticalCurvedList"/>
    <dgm:cxn modelId="{8A6E652D-B5E6-4AA8-96BF-EEAFF6120915}" srcId="{635BDAB5-D5C9-400D-A751-82E9A975215D}" destId="{BEC032CC-6EA8-429D-8342-893186E7C1CB}" srcOrd="0" destOrd="0" parTransId="{E8FDBDC6-E6E3-455A-9A56-46F5485ABF88}" sibTransId="{1A102556-0010-4A30-A66A-59FE726EC3A0}"/>
    <dgm:cxn modelId="{DB3DD8DC-095B-48ED-B8ED-7E8CAF043C38}" type="presParOf" srcId="{AFC18A63-5F88-480D-AAD7-7BD422B73A38}" destId="{497AFD46-3D50-4CD2-9B9D-E12644EA4D84}" srcOrd="0" destOrd="0" presId="urn:microsoft.com/office/officeart/2008/layout/VerticalCurvedList"/>
    <dgm:cxn modelId="{FE330856-042B-41CD-9F8E-6D56ED3B15AF}" type="presParOf" srcId="{497AFD46-3D50-4CD2-9B9D-E12644EA4D84}" destId="{500725C2-D0E2-45CE-ACCB-B48F2FDF41C4}" srcOrd="0" destOrd="0" presId="urn:microsoft.com/office/officeart/2008/layout/VerticalCurvedList"/>
    <dgm:cxn modelId="{963B2A3D-613B-4171-952C-EAECF0CA17BE}" type="presParOf" srcId="{500725C2-D0E2-45CE-ACCB-B48F2FDF41C4}" destId="{ED044F33-A139-4EB2-A9AF-CE8D3B8B35E5}" srcOrd="0" destOrd="0" presId="urn:microsoft.com/office/officeart/2008/layout/VerticalCurvedList"/>
    <dgm:cxn modelId="{3543384B-FBEB-4BEA-BEA7-8CFEC6E9F876}" type="presParOf" srcId="{500725C2-D0E2-45CE-ACCB-B48F2FDF41C4}" destId="{B227A81D-A32C-4FE1-9017-2EA2269D6D25}" srcOrd="1" destOrd="0" presId="urn:microsoft.com/office/officeart/2008/layout/VerticalCurvedList"/>
    <dgm:cxn modelId="{1BBBD60E-38A8-4080-913A-715B6D0C2EBE}" type="presParOf" srcId="{500725C2-D0E2-45CE-ACCB-B48F2FDF41C4}" destId="{BCE8E273-7842-48F5-97D8-0730F2F2459D}" srcOrd="2" destOrd="0" presId="urn:microsoft.com/office/officeart/2008/layout/VerticalCurvedList"/>
    <dgm:cxn modelId="{326ED240-7770-4AB8-857A-02EB50E582E8}" type="presParOf" srcId="{500725C2-D0E2-45CE-ACCB-B48F2FDF41C4}" destId="{182EE0BE-2C92-4DBD-B094-760CC3B91270}" srcOrd="3" destOrd="0" presId="urn:microsoft.com/office/officeart/2008/layout/VerticalCurvedList"/>
    <dgm:cxn modelId="{C12AE011-D19A-4FF1-9318-673A45AEBC4F}" type="presParOf" srcId="{497AFD46-3D50-4CD2-9B9D-E12644EA4D84}" destId="{97AC4916-8BC9-4116-9F1E-5225491FB9D8}" srcOrd="1" destOrd="0" presId="urn:microsoft.com/office/officeart/2008/layout/VerticalCurvedList"/>
    <dgm:cxn modelId="{D04FF5E2-95E9-4AF4-8003-B57F0539DA59}" type="presParOf" srcId="{497AFD46-3D50-4CD2-9B9D-E12644EA4D84}" destId="{61D09262-0589-48F3-9286-350F1B2C0709}" srcOrd="2" destOrd="0" presId="urn:microsoft.com/office/officeart/2008/layout/VerticalCurvedList"/>
    <dgm:cxn modelId="{CE8B5F6A-7AF6-4FF1-9DEE-F4C2097D4C33}" type="presParOf" srcId="{61D09262-0589-48F3-9286-350F1B2C0709}" destId="{2E92F8AC-E4DA-459F-9AF0-16ACAF5BDD54}" srcOrd="0" destOrd="0" presId="urn:microsoft.com/office/officeart/2008/layout/VerticalCurvedList"/>
    <dgm:cxn modelId="{B226EECC-6C1B-4273-BB67-58B9C5A97986}" type="presParOf" srcId="{497AFD46-3D50-4CD2-9B9D-E12644EA4D84}" destId="{852205DC-68E1-4A34-B516-56E2424E1262}" srcOrd="3" destOrd="0" presId="urn:microsoft.com/office/officeart/2008/layout/VerticalCurvedList"/>
    <dgm:cxn modelId="{CC3A8E73-25BB-4BA7-8011-9202876486FE}" type="presParOf" srcId="{497AFD46-3D50-4CD2-9B9D-E12644EA4D84}" destId="{35A5D10A-25C6-4364-8074-4898B8B201DB}" srcOrd="4" destOrd="0" presId="urn:microsoft.com/office/officeart/2008/layout/VerticalCurvedList"/>
    <dgm:cxn modelId="{EE412A97-4205-4D5B-8C57-36713B2E127F}" type="presParOf" srcId="{35A5D10A-25C6-4364-8074-4898B8B201DB}" destId="{D62BF7BB-6459-4985-BA4C-33C822550942}" srcOrd="0" destOrd="0" presId="urn:microsoft.com/office/officeart/2008/layout/VerticalCurvedList"/>
    <dgm:cxn modelId="{C7C59A28-B093-41EC-B620-4424A628322C}" type="presParOf" srcId="{497AFD46-3D50-4CD2-9B9D-E12644EA4D84}" destId="{B776855C-5377-4251-82F6-4E53BCCF2D8D}" srcOrd="5" destOrd="0" presId="urn:microsoft.com/office/officeart/2008/layout/VerticalCurvedList"/>
    <dgm:cxn modelId="{20169AE7-C6D7-44D6-97E0-9695AC07090C}" type="presParOf" srcId="{497AFD46-3D50-4CD2-9B9D-E12644EA4D84}" destId="{68C26D94-9026-4B2E-8119-847700BD3CF9}" srcOrd="6" destOrd="0" presId="urn:microsoft.com/office/officeart/2008/layout/VerticalCurvedList"/>
    <dgm:cxn modelId="{3D84D930-2570-43E4-A95B-B2B7039CE18D}" type="presParOf" srcId="{68C26D94-9026-4B2E-8119-847700BD3CF9}" destId="{50C74CFA-7F0E-4281-8859-9240EC3FCBB4}" srcOrd="0" destOrd="0" presId="urn:microsoft.com/office/officeart/2008/layout/VerticalCurvedList"/>
    <dgm:cxn modelId="{C00C3D1E-022A-4AD9-AFDB-92E01990B4A7}" type="presParOf" srcId="{497AFD46-3D50-4CD2-9B9D-E12644EA4D84}" destId="{7F413EF5-0841-4859-B213-5A2272D501A5}" srcOrd="7" destOrd="0" presId="urn:microsoft.com/office/officeart/2008/layout/VerticalCurvedList"/>
    <dgm:cxn modelId="{5D6FDF21-EEE4-483D-98B5-395AFA24B724}" type="presParOf" srcId="{497AFD46-3D50-4CD2-9B9D-E12644EA4D84}" destId="{501D648A-A9A8-41AD-87F9-05E38E268D4C}" srcOrd="8" destOrd="0" presId="urn:microsoft.com/office/officeart/2008/layout/VerticalCurvedList"/>
    <dgm:cxn modelId="{F8CC983D-2D16-4866-8353-CE50C803A984}" type="presParOf" srcId="{501D648A-A9A8-41AD-87F9-05E38E268D4C}" destId="{9CA80B4B-06FF-4925-B727-6F894032F46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8FEEB52-DEDC-4B7E-9459-64BD150149C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4E77354-B7BA-48A5-BEBC-43DB23C614D9}">
      <dgm:prSet phldrT="[Текст]" custT="1"/>
      <dgm:spPr/>
      <dgm:t>
        <a:bodyPr/>
        <a:lstStyle/>
        <a:p>
          <a:pPr algn="ctr"/>
          <a:r>
            <a:rPr lang="ru-RU" sz="2000" b="1" dirty="0" smtClean="0"/>
            <a:t>Открытая социальная инфраструктуру университета</a:t>
          </a:r>
          <a:endParaRPr lang="uk-UA" sz="2000" b="1" dirty="0"/>
        </a:p>
      </dgm:t>
    </dgm:pt>
    <dgm:pt modelId="{F6C59355-D4DC-4125-823D-83B30F1BEC3F}" type="parTrans" cxnId="{D1E66226-633E-4554-B186-B0A935C445C0}">
      <dgm:prSet/>
      <dgm:spPr/>
      <dgm:t>
        <a:bodyPr/>
        <a:lstStyle/>
        <a:p>
          <a:endParaRPr lang="uk-UA"/>
        </a:p>
      </dgm:t>
    </dgm:pt>
    <dgm:pt modelId="{834049C4-B1DB-443C-A08B-BE87E3407F02}" type="sibTrans" cxnId="{D1E66226-633E-4554-B186-B0A935C445C0}">
      <dgm:prSet/>
      <dgm:spPr/>
      <dgm:t>
        <a:bodyPr/>
        <a:lstStyle/>
        <a:p>
          <a:endParaRPr lang="uk-UA"/>
        </a:p>
      </dgm:t>
    </dgm:pt>
    <dgm:pt modelId="{684E4563-3A14-4E91-BCAD-92B40FFF2C94}">
      <dgm:prSet phldrT="[Текст]" custT="1"/>
      <dgm:spPr/>
      <dgm:t>
        <a:bodyPr/>
        <a:lstStyle/>
        <a:p>
          <a:pPr algn="ctr"/>
          <a:r>
            <a:rPr lang="ru-RU" sz="2000" b="1" dirty="0" smtClean="0"/>
            <a:t>Дружеский интерфейс и эффективные коммуникации </a:t>
          </a:r>
          <a:endParaRPr lang="uk-UA" sz="2000" b="1" dirty="0"/>
        </a:p>
      </dgm:t>
    </dgm:pt>
    <dgm:pt modelId="{01F89EC3-852E-45F3-91C1-D48A950ACAF3}" type="parTrans" cxnId="{F9B92268-B852-472A-949B-0B89F7622BA7}">
      <dgm:prSet/>
      <dgm:spPr/>
      <dgm:t>
        <a:bodyPr/>
        <a:lstStyle/>
        <a:p>
          <a:endParaRPr lang="uk-UA"/>
        </a:p>
      </dgm:t>
    </dgm:pt>
    <dgm:pt modelId="{D25A9CD6-743C-4CE8-B604-6768E6FA62C8}" type="sibTrans" cxnId="{F9B92268-B852-472A-949B-0B89F7622BA7}">
      <dgm:prSet/>
      <dgm:spPr/>
      <dgm:t>
        <a:bodyPr/>
        <a:lstStyle/>
        <a:p>
          <a:endParaRPr lang="uk-UA"/>
        </a:p>
      </dgm:t>
    </dgm:pt>
    <dgm:pt modelId="{E4B4557F-9999-4333-98E7-51432B9E7C43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ru-RU" sz="2000" b="1" dirty="0" smtClean="0"/>
            <a:t>Университет -  предпринимательский инкубатор</a:t>
          </a:r>
          <a:endParaRPr lang="uk-UA" sz="2000" dirty="0"/>
        </a:p>
      </dgm:t>
    </dgm:pt>
    <dgm:pt modelId="{A0FEC4A6-F727-45CD-B2ED-CAC83244CCFD}" type="parTrans" cxnId="{E6FED57B-9B70-491F-AACA-D67AE939E1DE}">
      <dgm:prSet/>
      <dgm:spPr/>
      <dgm:t>
        <a:bodyPr/>
        <a:lstStyle/>
        <a:p>
          <a:endParaRPr lang="uk-UA"/>
        </a:p>
      </dgm:t>
    </dgm:pt>
    <dgm:pt modelId="{E2C86926-1BE7-4D7F-95C3-7769369D80E3}" type="sibTrans" cxnId="{E6FED57B-9B70-491F-AACA-D67AE939E1DE}">
      <dgm:prSet/>
      <dgm:spPr/>
      <dgm:t>
        <a:bodyPr/>
        <a:lstStyle/>
        <a:p>
          <a:endParaRPr lang="uk-UA"/>
        </a:p>
      </dgm:t>
    </dgm:pt>
    <dgm:pt modelId="{460ED758-F24B-496E-8146-471C873D51E8}" type="pres">
      <dgm:prSet presAssocID="{A8FEEB52-DEDC-4B7E-9459-64BD150149C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601FA79-4FF4-4DD4-9FD4-715791DA3A1F}" type="pres">
      <dgm:prSet presAssocID="{34E77354-B7BA-48A5-BEBC-43DB23C614D9}" presName="parentLin" presStyleCnt="0"/>
      <dgm:spPr/>
    </dgm:pt>
    <dgm:pt modelId="{0F37A369-0F22-45A7-8FD2-FD64B4CA0E82}" type="pres">
      <dgm:prSet presAssocID="{34E77354-B7BA-48A5-BEBC-43DB23C614D9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B59AA297-CBC2-405D-98B7-609A40433F17}" type="pres">
      <dgm:prSet presAssocID="{34E77354-B7BA-48A5-BEBC-43DB23C614D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12684D7-3A17-4BD2-9181-AA570D0E5036}" type="pres">
      <dgm:prSet presAssocID="{34E77354-B7BA-48A5-BEBC-43DB23C614D9}" presName="negativeSpace" presStyleCnt="0"/>
      <dgm:spPr/>
    </dgm:pt>
    <dgm:pt modelId="{A070627B-AE05-4F5B-8DD6-0151BF5B1432}" type="pres">
      <dgm:prSet presAssocID="{34E77354-B7BA-48A5-BEBC-43DB23C614D9}" presName="childText" presStyleLbl="conFgAcc1" presStyleIdx="0" presStyleCnt="3">
        <dgm:presLayoutVars>
          <dgm:bulletEnabled val="1"/>
        </dgm:presLayoutVars>
      </dgm:prSet>
      <dgm:spPr/>
    </dgm:pt>
    <dgm:pt modelId="{7724E21B-A921-49A8-9039-13F2AD5C69D7}" type="pres">
      <dgm:prSet presAssocID="{834049C4-B1DB-443C-A08B-BE87E3407F02}" presName="spaceBetweenRectangles" presStyleCnt="0"/>
      <dgm:spPr/>
    </dgm:pt>
    <dgm:pt modelId="{862547EC-3DB2-48AE-8FF9-78E010B4ED4A}" type="pres">
      <dgm:prSet presAssocID="{684E4563-3A14-4E91-BCAD-92B40FFF2C94}" presName="parentLin" presStyleCnt="0"/>
      <dgm:spPr/>
    </dgm:pt>
    <dgm:pt modelId="{D9BF5CEA-37C9-429E-ADE2-F41365B6826C}" type="pres">
      <dgm:prSet presAssocID="{684E4563-3A14-4E91-BCAD-92B40FFF2C94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727A372D-694B-42B1-B497-326A6569B54C}" type="pres">
      <dgm:prSet presAssocID="{684E4563-3A14-4E91-BCAD-92B40FFF2C9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C84FB4A-984D-420D-AEBD-B11A05AB8BF6}" type="pres">
      <dgm:prSet presAssocID="{684E4563-3A14-4E91-BCAD-92B40FFF2C94}" presName="negativeSpace" presStyleCnt="0"/>
      <dgm:spPr/>
    </dgm:pt>
    <dgm:pt modelId="{4A47E77D-6C0F-4065-BFB6-C117AC451D6E}" type="pres">
      <dgm:prSet presAssocID="{684E4563-3A14-4E91-BCAD-92B40FFF2C94}" presName="childText" presStyleLbl="conFgAcc1" presStyleIdx="1" presStyleCnt="3">
        <dgm:presLayoutVars>
          <dgm:bulletEnabled val="1"/>
        </dgm:presLayoutVars>
      </dgm:prSet>
      <dgm:spPr/>
    </dgm:pt>
    <dgm:pt modelId="{5BDA1AFD-9F32-443E-B344-B4D069EE84B4}" type="pres">
      <dgm:prSet presAssocID="{D25A9CD6-743C-4CE8-B604-6768E6FA62C8}" presName="spaceBetweenRectangles" presStyleCnt="0"/>
      <dgm:spPr/>
    </dgm:pt>
    <dgm:pt modelId="{B873B9C9-B441-470D-9185-5EBEFCD025AA}" type="pres">
      <dgm:prSet presAssocID="{E4B4557F-9999-4333-98E7-51432B9E7C43}" presName="parentLin" presStyleCnt="0"/>
      <dgm:spPr/>
    </dgm:pt>
    <dgm:pt modelId="{0AD24C3C-BCFC-4005-BA11-F5A51DA274B8}" type="pres">
      <dgm:prSet presAssocID="{E4B4557F-9999-4333-98E7-51432B9E7C43}" presName="parentLeftMargin" presStyleLbl="node1" presStyleIdx="1" presStyleCnt="3"/>
      <dgm:spPr/>
      <dgm:t>
        <a:bodyPr/>
        <a:lstStyle/>
        <a:p>
          <a:endParaRPr lang="uk-UA"/>
        </a:p>
      </dgm:t>
    </dgm:pt>
    <dgm:pt modelId="{D39E3028-2B85-4555-A678-48C47FDF1B2F}" type="pres">
      <dgm:prSet presAssocID="{E4B4557F-9999-4333-98E7-51432B9E7C4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F54AB29-C6BC-43B9-8B2D-4D5558030306}" type="pres">
      <dgm:prSet presAssocID="{E4B4557F-9999-4333-98E7-51432B9E7C43}" presName="negativeSpace" presStyleCnt="0"/>
      <dgm:spPr/>
    </dgm:pt>
    <dgm:pt modelId="{2C1B2F4F-6799-45E4-BCAA-7FFE9E78D041}" type="pres">
      <dgm:prSet presAssocID="{E4B4557F-9999-4333-98E7-51432B9E7C4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DCF3BD4-19CF-4583-96B5-1ED1E7CA4437}" type="presOf" srcId="{684E4563-3A14-4E91-BCAD-92B40FFF2C94}" destId="{D9BF5CEA-37C9-429E-ADE2-F41365B6826C}" srcOrd="0" destOrd="0" presId="urn:microsoft.com/office/officeart/2005/8/layout/list1"/>
    <dgm:cxn modelId="{12445DA8-A488-4831-85BA-86FFDE5F27F4}" type="presOf" srcId="{E4B4557F-9999-4333-98E7-51432B9E7C43}" destId="{D39E3028-2B85-4555-A678-48C47FDF1B2F}" srcOrd="1" destOrd="0" presId="urn:microsoft.com/office/officeart/2005/8/layout/list1"/>
    <dgm:cxn modelId="{2C6B6974-FBF5-4977-AF71-79914EA9FCC0}" type="presOf" srcId="{E4B4557F-9999-4333-98E7-51432B9E7C43}" destId="{0AD24C3C-BCFC-4005-BA11-F5A51DA274B8}" srcOrd="0" destOrd="0" presId="urn:microsoft.com/office/officeart/2005/8/layout/list1"/>
    <dgm:cxn modelId="{33E38D8F-50F3-424A-90F4-E78C17FC8EE1}" type="presOf" srcId="{34E77354-B7BA-48A5-BEBC-43DB23C614D9}" destId="{B59AA297-CBC2-405D-98B7-609A40433F17}" srcOrd="1" destOrd="0" presId="urn:microsoft.com/office/officeart/2005/8/layout/list1"/>
    <dgm:cxn modelId="{E6FED57B-9B70-491F-AACA-D67AE939E1DE}" srcId="{A8FEEB52-DEDC-4B7E-9459-64BD150149C3}" destId="{E4B4557F-9999-4333-98E7-51432B9E7C43}" srcOrd="2" destOrd="0" parTransId="{A0FEC4A6-F727-45CD-B2ED-CAC83244CCFD}" sibTransId="{E2C86926-1BE7-4D7F-95C3-7769369D80E3}"/>
    <dgm:cxn modelId="{0EB70823-840D-416A-A1D5-2155AA009E7F}" type="presOf" srcId="{684E4563-3A14-4E91-BCAD-92B40FFF2C94}" destId="{727A372D-694B-42B1-B497-326A6569B54C}" srcOrd="1" destOrd="0" presId="urn:microsoft.com/office/officeart/2005/8/layout/list1"/>
    <dgm:cxn modelId="{29627C45-8681-4622-AD37-D5D5A6E62572}" type="presOf" srcId="{34E77354-B7BA-48A5-BEBC-43DB23C614D9}" destId="{0F37A369-0F22-45A7-8FD2-FD64B4CA0E82}" srcOrd="0" destOrd="0" presId="urn:microsoft.com/office/officeart/2005/8/layout/list1"/>
    <dgm:cxn modelId="{F9B92268-B852-472A-949B-0B89F7622BA7}" srcId="{A8FEEB52-DEDC-4B7E-9459-64BD150149C3}" destId="{684E4563-3A14-4E91-BCAD-92B40FFF2C94}" srcOrd="1" destOrd="0" parTransId="{01F89EC3-852E-45F3-91C1-D48A950ACAF3}" sibTransId="{D25A9CD6-743C-4CE8-B604-6768E6FA62C8}"/>
    <dgm:cxn modelId="{D1E66226-633E-4554-B186-B0A935C445C0}" srcId="{A8FEEB52-DEDC-4B7E-9459-64BD150149C3}" destId="{34E77354-B7BA-48A5-BEBC-43DB23C614D9}" srcOrd="0" destOrd="0" parTransId="{F6C59355-D4DC-4125-823D-83B30F1BEC3F}" sibTransId="{834049C4-B1DB-443C-A08B-BE87E3407F02}"/>
    <dgm:cxn modelId="{667C654F-76C1-45EA-AC7F-C3F3AB6D0F3C}" type="presOf" srcId="{A8FEEB52-DEDC-4B7E-9459-64BD150149C3}" destId="{460ED758-F24B-496E-8146-471C873D51E8}" srcOrd="0" destOrd="0" presId="urn:microsoft.com/office/officeart/2005/8/layout/list1"/>
    <dgm:cxn modelId="{9F690056-4AF7-4D1B-B51B-765EAE457DAE}" type="presParOf" srcId="{460ED758-F24B-496E-8146-471C873D51E8}" destId="{F601FA79-4FF4-4DD4-9FD4-715791DA3A1F}" srcOrd="0" destOrd="0" presId="urn:microsoft.com/office/officeart/2005/8/layout/list1"/>
    <dgm:cxn modelId="{E26B817C-674F-4036-9316-0CC39256D1FF}" type="presParOf" srcId="{F601FA79-4FF4-4DD4-9FD4-715791DA3A1F}" destId="{0F37A369-0F22-45A7-8FD2-FD64B4CA0E82}" srcOrd="0" destOrd="0" presId="urn:microsoft.com/office/officeart/2005/8/layout/list1"/>
    <dgm:cxn modelId="{CA028D09-E734-4E34-8351-FE447F1083FC}" type="presParOf" srcId="{F601FA79-4FF4-4DD4-9FD4-715791DA3A1F}" destId="{B59AA297-CBC2-405D-98B7-609A40433F17}" srcOrd="1" destOrd="0" presId="urn:microsoft.com/office/officeart/2005/8/layout/list1"/>
    <dgm:cxn modelId="{C88CC035-349C-4F0C-B47F-464586CFB5D4}" type="presParOf" srcId="{460ED758-F24B-496E-8146-471C873D51E8}" destId="{212684D7-3A17-4BD2-9181-AA570D0E5036}" srcOrd="1" destOrd="0" presId="urn:microsoft.com/office/officeart/2005/8/layout/list1"/>
    <dgm:cxn modelId="{A94C9F59-8E2C-4158-9763-BA20A91D1092}" type="presParOf" srcId="{460ED758-F24B-496E-8146-471C873D51E8}" destId="{A070627B-AE05-4F5B-8DD6-0151BF5B1432}" srcOrd="2" destOrd="0" presId="urn:microsoft.com/office/officeart/2005/8/layout/list1"/>
    <dgm:cxn modelId="{E8DE89C1-9504-43A6-BD6C-1DA4104F237A}" type="presParOf" srcId="{460ED758-F24B-496E-8146-471C873D51E8}" destId="{7724E21B-A921-49A8-9039-13F2AD5C69D7}" srcOrd="3" destOrd="0" presId="urn:microsoft.com/office/officeart/2005/8/layout/list1"/>
    <dgm:cxn modelId="{B88C61DA-0DC3-4C4A-A818-2FD318CB8746}" type="presParOf" srcId="{460ED758-F24B-496E-8146-471C873D51E8}" destId="{862547EC-3DB2-48AE-8FF9-78E010B4ED4A}" srcOrd="4" destOrd="0" presId="urn:microsoft.com/office/officeart/2005/8/layout/list1"/>
    <dgm:cxn modelId="{A531B574-5280-4DE3-8E28-F4D667B573B0}" type="presParOf" srcId="{862547EC-3DB2-48AE-8FF9-78E010B4ED4A}" destId="{D9BF5CEA-37C9-429E-ADE2-F41365B6826C}" srcOrd="0" destOrd="0" presId="urn:microsoft.com/office/officeart/2005/8/layout/list1"/>
    <dgm:cxn modelId="{1C4AD8B8-B1B0-4387-ABF2-7A5057DAFC67}" type="presParOf" srcId="{862547EC-3DB2-48AE-8FF9-78E010B4ED4A}" destId="{727A372D-694B-42B1-B497-326A6569B54C}" srcOrd="1" destOrd="0" presId="urn:microsoft.com/office/officeart/2005/8/layout/list1"/>
    <dgm:cxn modelId="{524C2283-EC49-41E6-ABCC-FBE4424BCCD7}" type="presParOf" srcId="{460ED758-F24B-496E-8146-471C873D51E8}" destId="{8C84FB4A-984D-420D-AEBD-B11A05AB8BF6}" srcOrd="5" destOrd="0" presId="urn:microsoft.com/office/officeart/2005/8/layout/list1"/>
    <dgm:cxn modelId="{563825D9-CC39-4BB1-86AA-436EE0E5742B}" type="presParOf" srcId="{460ED758-F24B-496E-8146-471C873D51E8}" destId="{4A47E77D-6C0F-4065-BFB6-C117AC451D6E}" srcOrd="6" destOrd="0" presId="urn:microsoft.com/office/officeart/2005/8/layout/list1"/>
    <dgm:cxn modelId="{94F1D4C7-101E-484E-86FD-A27F0E4FF506}" type="presParOf" srcId="{460ED758-F24B-496E-8146-471C873D51E8}" destId="{5BDA1AFD-9F32-443E-B344-B4D069EE84B4}" srcOrd="7" destOrd="0" presId="urn:microsoft.com/office/officeart/2005/8/layout/list1"/>
    <dgm:cxn modelId="{2E0E9482-80DB-40E5-87F3-8174D22D86C5}" type="presParOf" srcId="{460ED758-F24B-496E-8146-471C873D51E8}" destId="{B873B9C9-B441-470D-9185-5EBEFCD025AA}" srcOrd="8" destOrd="0" presId="urn:microsoft.com/office/officeart/2005/8/layout/list1"/>
    <dgm:cxn modelId="{4BDA427D-A818-4342-9057-56AACBCEDE50}" type="presParOf" srcId="{B873B9C9-B441-470D-9185-5EBEFCD025AA}" destId="{0AD24C3C-BCFC-4005-BA11-F5A51DA274B8}" srcOrd="0" destOrd="0" presId="urn:microsoft.com/office/officeart/2005/8/layout/list1"/>
    <dgm:cxn modelId="{96083F96-DA1A-4B75-9818-E225FEAB7219}" type="presParOf" srcId="{B873B9C9-B441-470D-9185-5EBEFCD025AA}" destId="{D39E3028-2B85-4555-A678-48C47FDF1B2F}" srcOrd="1" destOrd="0" presId="urn:microsoft.com/office/officeart/2005/8/layout/list1"/>
    <dgm:cxn modelId="{56716EAA-A656-4C81-8C1C-56A9028463D1}" type="presParOf" srcId="{460ED758-F24B-496E-8146-471C873D51E8}" destId="{5F54AB29-C6BC-43B9-8B2D-4D5558030306}" srcOrd="9" destOrd="0" presId="urn:microsoft.com/office/officeart/2005/8/layout/list1"/>
    <dgm:cxn modelId="{96FBB18B-EE90-4F35-BABB-72C2B681474D}" type="presParOf" srcId="{460ED758-F24B-496E-8146-471C873D51E8}" destId="{2C1B2F4F-6799-45E4-BCAA-7FFE9E78D04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CEC54B-2FCB-4115-86DC-60C037E5090B}">
      <dsp:nvSpPr>
        <dsp:cNvPr id="0" name=""/>
        <dsp:cNvSpPr/>
      </dsp:nvSpPr>
      <dsp:spPr>
        <a:xfrm rot="5400000">
          <a:off x="-152398" y="152875"/>
          <a:ext cx="1015987" cy="7111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 dirty="0"/>
        </a:p>
      </dsp:txBody>
      <dsp:txXfrm rot="5400000">
        <a:off x="-152398" y="152875"/>
        <a:ext cx="1015987" cy="711191"/>
      </dsp:txXfrm>
    </dsp:sp>
    <dsp:sp modelId="{465A1203-7C9B-4AC8-A26C-C253329383D8}">
      <dsp:nvSpPr>
        <dsp:cNvPr id="0" name=""/>
        <dsp:cNvSpPr/>
      </dsp:nvSpPr>
      <dsp:spPr>
        <a:xfrm rot="5400000">
          <a:off x="3913831" y="-3202162"/>
          <a:ext cx="660392" cy="70656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Площадка  для подготовки специалистов</a:t>
          </a:r>
          <a:endParaRPr lang="uk-UA" sz="2000" kern="1200" dirty="0"/>
        </a:p>
      </dsp:txBody>
      <dsp:txXfrm rot="5400000">
        <a:off x="3913831" y="-3202162"/>
        <a:ext cx="660392" cy="7065672"/>
      </dsp:txXfrm>
    </dsp:sp>
    <dsp:sp modelId="{5945A068-6CE9-4AF5-A48E-B6BBBF4B11D3}">
      <dsp:nvSpPr>
        <dsp:cNvPr id="0" name=""/>
        <dsp:cNvSpPr/>
      </dsp:nvSpPr>
      <dsp:spPr>
        <a:xfrm rot="5400000">
          <a:off x="-152398" y="1050767"/>
          <a:ext cx="1015987" cy="7111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 dirty="0"/>
        </a:p>
      </dsp:txBody>
      <dsp:txXfrm rot="5400000">
        <a:off x="-152398" y="1050767"/>
        <a:ext cx="1015987" cy="711191"/>
      </dsp:txXfrm>
    </dsp:sp>
    <dsp:sp modelId="{BCF10FA0-1527-41A4-B786-47C69E3FBAC7}">
      <dsp:nvSpPr>
        <dsp:cNvPr id="0" name=""/>
        <dsp:cNvSpPr/>
      </dsp:nvSpPr>
      <dsp:spPr>
        <a:xfrm rot="5400000">
          <a:off x="3913831" y="-2304270"/>
          <a:ext cx="660392" cy="70656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«Инкубатор» по </a:t>
          </a:r>
          <a:r>
            <a:rPr lang="uk-UA" sz="2000" kern="1200" dirty="0" err="1" smtClean="0"/>
            <a:t>переподготовке</a:t>
          </a:r>
          <a:r>
            <a:rPr lang="uk-UA" sz="2000" kern="1200" dirty="0" smtClean="0"/>
            <a:t>  </a:t>
          </a:r>
          <a:r>
            <a:rPr lang="uk-UA" sz="2000" kern="1200" dirty="0" err="1" smtClean="0"/>
            <a:t>кадров</a:t>
          </a:r>
          <a:endParaRPr lang="uk-UA" sz="2000" kern="1200" dirty="0"/>
        </a:p>
      </dsp:txBody>
      <dsp:txXfrm rot="5400000">
        <a:off x="3913831" y="-2304270"/>
        <a:ext cx="660392" cy="7065672"/>
      </dsp:txXfrm>
    </dsp:sp>
    <dsp:sp modelId="{EB00DF5A-C998-4009-A7B5-C841EC9D57F6}">
      <dsp:nvSpPr>
        <dsp:cNvPr id="0" name=""/>
        <dsp:cNvSpPr/>
      </dsp:nvSpPr>
      <dsp:spPr>
        <a:xfrm rot="5400000">
          <a:off x="-152398" y="1948660"/>
          <a:ext cx="1015987" cy="7111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 dirty="0"/>
        </a:p>
      </dsp:txBody>
      <dsp:txXfrm rot="5400000">
        <a:off x="-152398" y="1948660"/>
        <a:ext cx="1015987" cy="711191"/>
      </dsp:txXfrm>
    </dsp:sp>
    <dsp:sp modelId="{7B3B672B-BD3A-47EE-81F5-414D3A12446F}">
      <dsp:nvSpPr>
        <dsp:cNvPr id="0" name=""/>
        <dsp:cNvSpPr/>
      </dsp:nvSpPr>
      <dsp:spPr>
        <a:xfrm rot="5400000">
          <a:off x="3913831" y="-1406378"/>
          <a:ext cx="660392" cy="70656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Эффективный предпринимательский центр </a:t>
          </a:r>
          <a:endParaRPr lang="uk-UA" sz="2000" kern="1200" dirty="0"/>
        </a:p>
      </dsp:txBody>
      <dsp:txXfrm rot="5400000">
        <a:off x="3913831" y="-1406378"/>
        <a:ext cx="660392" cy="7065672"/>
      </dsp:txXfrm>
    </dsp:sp>
    <dsp:sp modelId="{762A0C72-365E-4FB8-8102-B8E04843130B}">
      <dsp:nvSpPr>
        <dsp:cNvPr id="0" name=""/>
        <dsp:cNvSpPr/>
      </dsp:nvSpPr>
      <dsp:spPr>
        <a:xfrm rot="5400000">
          <a:off x="-152398" y="2846552"/>
          <a:ext cx="1015987" cy="7111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 dirty="0"/>
        </a:p>
      </dsp:txBody>
      <dsp:txXfrm rot="5400000">
        <a:off x="-152398" y="2846552"/>
        <a:ext cx="1015987" cy="711191"/>
      </dsp:txXfrm>
    </dsp:sp>
    <dsp:sp modelId="{671F0971-9CE9-4646-86A1-2DEA3D70AB70}">
      <dsp:nvSpPr>
        <dsp:cNvPr id="0" name=""/>
        <dsp:cNvSpPr/>
      </dsp:nvSpPr>
      <dsp:spPr>
        <a:xfrm rot="5400000">
          <a:off x="3913831" y="-508485"/>
          <a:ext cx="660392" cy="70656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Катализатор общественного развития</a:t>
          </a:r>
          <a:endParaRPr lang="uk-UA" sz="2000" kern="1200" dirty="0"/>
        </a:p>
      </dsp:txBody>
      <dsp:txXfrm rot="5400000">
        <a:off x="3913831" y="-508485"/>
        <a:ext cx="660392" cy="7065672"/>
      </dsp:txXfrm>
    </dsp:sp>
    <dsp:sp modelId="{D09CC53F-ED2C-46F5-9040-A602911E6E7D}">
      <dsp:nvSpPr>
        <dsp:cNvPr id="0" name=""/>
        <dsp:cNvSpPr/>
      </dsp:nvSpPr>
      <dsp:spPr>
        <a:xfrm rot="5400000">
          <a:off x="-152398" y="3744445"/>
          <a:ext cx="1015987" cy="7111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 dirty="0"/>
        </a:p>
      </dsp:txBody>
      <dsp:txXfrm rot="5400000">
        <a:off x="-152398" y="3744445"/>
        <a:ext cx="1015987" cy="711191"/>
      </dsp:txXfrm>
    </dsp:sp>
    <dsp:sp modelId="{6C89F370-9A86-48D9-8DFD-FE0F4A2F65A5}">
      <dsp:nvSpPr>
        <dsp:cNvPr id="0" name=""/>
        <dsp:cNvSpPr/>
      </dsp:nvSpPr>
      <dsp:spPr>
        <a:xfrm rot="5400000">
          <a:off x="3913831" y="389406"/>
          <a:ext cx="660392" cy="70656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Неотъемлемую часть местной, национальной и глобальной инфраструктуры</a:t>
          </a:r>
          <a:endParaRPr lang="uk-UA" sz="2000" kern="1200" dirty="0"/>
        </a:p>
      </dsp:txBody>
      <dsp:txXfrm rot="5400000">
        <a:off x="3913831" y="389406"/>
        <a:ext cx="660392" cy="706567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7332F1-073E-4B4B-8091-F47F158015BE}">
      <dsp:nvSpPr>
        <dsp:cNvPr id="0" name=""/>
        <dsp:cNvSpPr/>
      </dsp:nvSpPr>
      <dsp:spPr>
        <a:xfrm>
          <a:off x="3582397" y="2430269"/>
          <a:ext cx="2970330" cy="2970330"/>
        </a:xfrm>
        <a:prstGeom prst="gear9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Отсутствие форм и методов организации партнёрских отношений </a:t>
          </a:r>
          <a:endParaRPr lang="uk-UA" sz="2000" b="1" kern="1200" dirty="0"/>
        </a:p>
      </dsp:txBody>
      <dsp:txXfrm>
        <a:off x="3582397" y="2430269"/>
        <a:ext cx="2970330" cy="2970330"/>
      </dsp:txXfrm>
    </dsp:sp>
    <dsp:sp modelId="{D3F81A82-348B-4DCA-AE41-31F168C7FDA0}">
      <dsp:nvSpPr>
        <dsp:cNvPr id="0" name=""/>
        <dsp:cNvSpPr/>
      </dsp:nvSpPr>
      <dsp:spPr>
        <a:xfrm>
          <a:off x="1713228" y="1618775"/>
          <a:ext cx="2442194" cy="2379072"/>
        </a:xfrm>
        <a:prstGeom prst="gear6">
          <a:avLst/>
        </a:prstGeom>
        <a:solidFill>
          <a:schemeClr val="accent1">
            <a:shade val="50000"/>
            <a:hueOff val="191166"/>
            <a:satOff val="-17266"/>
            <a:lumOff val="307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/>
            <a:t>Разная степень системности деятельности</a:t>
          </a:r>
          <a:endParaRPr lang="uk-UA" sz="1400" b="1" kern="1200" dirty="0"/>
        </a:p>
      </dsp:txBody>
      <dsp:txXfrm>
        <a:off x="1713228" y="1618775"/>
        <a:ext cx="2442194" cy="2379072"/>
      </dsp:txXfrm>
    </dsp:sp>
    <dsp:sp modelId="{70107560-2813-4207-A2C5-DE65728A402D}">
      <dsp:nvSpPr>
        <dsp:cNvPr id="0" name=""/>
        <dsp:cNvSpPr/>
      </dsp:nvSpPr>
      <dsp:spPr>
        <a:xfrm rot="20700000">
          <a:off x="3064160" y="237846"/>
          <a:ext cx="2116594" cy="2116594"/>
        </a:xfrm>
        <a:prstGeom prst="gear6">
          <a:avLst/>
        </a:prstGeom>
        <a:solidFill>
          <a:schemeClr val="accent1">
            <a:shade val="50000"/>
            <a:hueOff val="191166"/>
            <a:satOff val="-17266"/>
            <a:lumOff val="307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Мощности, ресурсы и цели ВУЗа</a:t>
          </a:r>
          <a:r>
            <a:rPr lang="ru-RU" sz="1800" kern="1200" smtClean="0"/>
            <a:t>;</a:t>
          </a:r>
          <a:endParaRPr lang="uk-UA" sz="1800" kern="1200" dirty="0"/>
        </a:p>
      </dsp:txBody>
      <dsp:txXfrm>
        <a:off x="3528392" y="702078"/>
        <a:ext cx="1188132" cy="1188132"/>
      </dsp:txXfrm>
    </dsp:sp>
    <dsp:sp modelId="{2EF19607-0C68-48DC-9184-E0667E76ACE7}">
      <dsp:nvSpPr>
        <dsp:cNvPr id="0" name=""/>
        <dsp:cNvSpPr/>
      </dsp:nvSpPr>
      <dsp:spPr>
        <a:xfrm>
          <a:off x="3367467" y="1974351"/>
          <a:ext cx="3802022" cy="3802022"/>
        </a:xfrm>
        <a:prstGeom prst="circularArrow">
          <a:avLst>
            <a:gd name="adj1" fmla="val 4687"/>
            <a:gd name="adj2" fmla="val 299029"/>
            <a:gd name="adj3" fmla="val 2539023"/>
            <a:gd name="adj4" fmla="val 15812887"/>
            <a:gd name="adj5" fmla="val 5469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1328D49-8784-402A-81CA-B9059F2E17C0}">
      <dsp:nvSpPr>
        <dsp:cNvPr id="0" name=""/>
        <dsp:cNvSpPr/>
      </dsp:nvSpPr>
      <dsp:spPr>
        <a:xfrm>
          <a:off x="1471631" y="1245035"/>
          <a:ext cx="2762406" cy="276240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shade val="90000"/>
            <a:hueOff val="198185"/>
            <a:satOff val="-16355"/>
            <a:lumOff val="25555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2385809-1B0C-40D9-B9B6-02F301CE7D64}">
      <dsp:nvSpPr>
        <dsp:cNvPr id="0" name=""/>
        <dsp:cNvSpPr/>
      </dsp:nvSpPr>
      <dsp:spPr>
        <a:xfrm>
          <a:off x="2574570" y="-230943"/>
          <a:ext cx="2978430" cy="297843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shade val="90000"/>
            <a:hueOff val="198185"/>
            <a:satOff val="-16355"/>
            <a:lumOff val="25555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7B62EA-A558-44BA-AE42-674FD61232EF}">
      <dsp:nvSpPr>
        <dsp:cNvPr id="0" name=""/>
        <dsp:cNvSpPr/>
      </dsp:nvSpPr>
      <dsp:spPr>
        <a:xfrm rot="21300000">
          <a:off x="24010" y="1874787"/>
          <a:ext cx="7776171" cy="890488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8FBE98E-9496-4CED-8094-EEEBC6BDD845}">
      <dsp:nvSpPr>
        <dsp:cNvPr id="0" name=""/>
        <dsp:cNvSpPr/>
      </dsp:nvSpPr>
      <dsp:spPr>
        <a:xfrm>
          <a:off x="938903" y="232003"/>
          <a:ext cx="2347257" cy="1856025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70BCCE0-B83B-47D0-A26B-A2683AE12FEC}">
      <dsp:nvSpPr>
        <dsp:cNvPr id="0" name=""/>
        <dsp:cNvSpPr/>
      </dsp:nvSpPr>
      <dsp:spPr>
        <a:xfrm>
          <a:off x="4146821" y="0"/>
          <a:ext cx="2503741" cy="1948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accent1">
                  <a:lumMod val="75000"/>
                </a:schemeClr>
              </a:solidFill>
            </a:rPr>
            <a:t>Расширение «поля» активности университета во взаимодействии с региональными сообществами без изменения стратегии</a:t>
          </a:r>
          <a:endParaRPr lang="uk-UA" sz="17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4146821" y="0"/>
        <a:ext cx="2503741" cy="1948826"/>
      </dsp:txXfrm>
    </dsp:sp>
    <dsp:sp modelId="{1C42F0EC-E0D0-4529-90D3-9053D881E369}">
      <dsp:nvSpPr>
        <dsp:cNvPr id="0" name=""/>
        <dsp:cNvSpPr/>
      </dsp:nvSpPr>
      <dsp:spPr>
        <a:xfrm>
          <a:off x="4538031" y="2552035"/>
          <a:ext cx="2347257" cy="1856025"/>
        </a:xfrm>
        <a:prstGeom prst="upArrow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</dsp:sp>
    <dsp:sp modelId="{890124C7-4558-4899-963E-96791DB282CA}">
      <dsp:nvSpPr>
        <dsp:cNvPr id="0" name=""/>
        <dsp:cNvSpPr/>
      </dsp:nvSpPr>
      <dsp:spPr>
        <a:xfrm>
          <a:off x="1173628" y="2691237"/>
          <a:ext cx="2503741" cy="1948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accent3"/>
              </a:solidFill>
            </a:rPr>
            <a:t>Университет становиться «центром больших идей, важным субъектом общественной и культурной жизни региона»</a:t>
          </a:r>
          <a:endParaRPr lang="uk-UA" sz="1700" b="1" kern="1200" dirty="0">
            <a:solidFill>
              <a:schemeClr val="accent3"/>
            </a:solidFill>
          </a:endParaRPr>
        </a:p>
      </dsp:txBody>
      <dsp:txXfrm>
        <a:off x="1173628" y="2691237"/>
        <a:ext cx="2503741" cy="194882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BB3202-A998-49E1-893E-321084F170A7}">
      <dsp:nvSpPr>
        <dsp:cNvPr id="0" name=""/>
        <dsp:cNvSpPr/>
      </dsp:nvSpPr>
      <dsp:spPr>
        <a:xfrm>
          <a:off x="1554105" y="3060184"/>
          <a:ext cx="1830731" cy="1571471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1. Социальное служение</a:t>
          </a:r>
          <a:endParaRPr lang="uk-UA" sz="1600" b="1" kern="1200" dirty="0"/>
        </a:p>
      </dsp:txBody>
      <dsp:txXfrm>
        <a:off x="1554105" y="3060184"/>
        <a:ext cx="1830731" cy="1571471"/>
      </dsp:txXfrm>
    </dsp:sp>
    <dsp:sp modelId="{43F1E781-16D6-4EB5-A94F-EC49D56589DC}">
      <dsp:nvSpPr>
        <dsp:cNvPr id="0" name=""/>
        <dsp:cNvSpPr/>
      </dsp:nvSpPr>
      <dsp:spPr>
        <a:xfrm>
          <a:off x="1611366" y="3754603"/>
          <a:ext cx="213719" cy="18429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193348-8527-4000-B13E-924A72657184}">
      <dsp:nvSpPr>
        <dsp:cNvPr id="0" name=""/>
        <dsp:cNvSpPr/>
      </dsp:nvSpPr>
      <dsp:spPr>
        <a:xfrm>
          <a:off x="0" y="2205961"/>
          <a:ext cx="1830731" cy="1571471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1AEF4-1C85-48D3-959C-FEC6644F7525}">
      <dsp:nvSpPr>
        <dsp:cNvPr id="0" name=""/>
        <dsp:cNvSpPr/>
      </dsp:nvSpPr>
      <dsp:spPr>
        <a:xfrm>
          <a:off x="1239574" y="3559518"/>
          <a:ext cx="213719" cy="18429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8407BF-73DF-4A84-8E96-194E1B94B865}">
      <dsp:nvSpPr>
        <dsp:cNvPr id="0" name=""/>
        <dsp:cNvSpPr/>
      </dsp:nvSpPr>
      <dsp:spPr>
        <a:xfrm>
          <a:off x="3106597" y="2193924"/>
          <a:ext cx="1830731" cy="1571471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2. Генерирование событий</a:t>
          </a:r>
          <a:endParaRPr lang="uk-UA" sz="1600" b="1" kern="1200" dirty="0"/>
        </a:p>
      </dsp:txBody>
      <dsp:txXfrm>
        <a:off x="3106597" y="2193924"/>
        <a:ext cx="1830731" cy="1571471"/>
      </dsp:txXfrm>
    </dsp:sp>
    <dsp:sp modelId="{DE9E5978-896D-447E-8FEF-24934929A6CF}">
      <dsp:nvSpPr>
        <dsp:cNvPr id="0" name=""/>
        <dsp:cNvSpPr/>
      </dsp:nvSpPr>
      <dsp:spPr>
        <a:xfrm>
          <a:off x="4360689" y="3545821"/>
          <a:ext cx="213719" cy="18429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A14E29-BEAB-4ED1-B506-C1AEA0AED0B2}">
      <dsp:nvSpPr>
        <dsp:cNvPr id="0" name=""/>
        <dsp:cNvSpPr/>
      </dsp:nvSpPr>
      <dsp:spPr>
        <a:xfrm>
          <a:off x="4667155" y="3057693"/>
          <a:ext cx="1830731" cy="1571471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96F21D-8903-4EF0-8C83-49EC76A86E68}">
      <dsp:nvSpPr>
        <dsp:cNvPr id="0" name=""/>
        <dsp:cNvSpPr/>
      </dsp:nvSpPr>
      <dsp:spPr>
        <a:xfrm>
          <a:off x="4709092" y="3761660"/>
          <a:ext cx="213719" cy="18429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AF000A-4A74-43E3-B455-F83406691AD5}">
      <dsp:nvSpPr>
        <dsp:cNvPr id="0" name=""/>
        <dsp:cNvSpPr/>
      </dsp:nvSpPr>
      <dsp:spPr>
        <a:xfrm>
          <a:off x="1554105" y="1347172"/>
          <a:ext cx="1830731" cy="1571471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3. Повышение уровня образования</a:t>
          </a:r>
          <a:endParaRPr lang="uk-UA" sz="1600" b="1" kern="1200" dirty="0"/>
        </a:p>
      </dsp:txBody>
      <dsp:txXfrm>
        <a:off x="1554105" y="1347172"/>
        <a:ext cx="1830731" cy="1571471"/>
      </dsp:txXfrm>
    </dsp:sp>
    <dsp:sp modelId="{7A82E977-5F0A-4751-BC46-A964A3976A7F}">
      <dsp:nvSpPr>
        <dsp:cNvPr id="0" name=""/>
        <dsp:cNvSpPr/>
      </dsp:nvSpPr>
      <dsp:spPr>
        <a:xfrm>
          <a:off x="2800131" y="1379548"/>
          <a:ext cx="213719" cy="18429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81BD38-4B9D-4CC2-AACE-FD1F8FBFC47F}">
      <dsp:nvSpPr>
        <dsp:cNvPr id="0" name=""/>
        <dsp:cNvSpPr/>
      </dsp:nvSpPr>
      <dsp:spPr>
        <a:xfrm>
          <a:off x="3106597" y="480911"/>
          <a:ext cx="1830731" cy="1571471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69788D-64BA-42DD-9EE2-DEE4A8A8EDCF}">
      <dsp:nvSpPr>
        <dsp:cNvPr id="0" name=""/>
        <dsp:cNvSpPr/>
      </dsp:nvSpPr>
      <dsp:spPr>
        <a:xfrm>
          <a:off x="3148535" y="1177406"/>
          <a:ext cx="213719" cy="18429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376A85-C7A9-4F3F-BDF5-EFAE97C0B8D0}">
      <dsp:nvSpPr>
        <dsp:cNvPr id="0" name=""/>
        <dsp:cNvSpPr/>
      </dsp:nvSpPr>
      <dsp:spPr>
        <a:xfrm>
          <a:off x="4667155" y="1344681"/>
          <a:ext cx="1830731" cy="1571471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4. </a:t>
          </a:r>
          <a:r>
            <a:rPr lang="ru-RU" sz="1600" b="1" kern="1200" dirty="0" smtClean="0"/>
            <a:t>Оптимизация деятельности региональных сообществ</a:t>
          </a:r>
          <a:endParaRPr lang="uk-UA" sz="1600" b="1" kern="1200" dirty="0"/>
        </a:p>
      </dsp:txBody>
      <dsp:txXfrm>
        <a:off x="4667155" y="1344681"/>
        <a:ext cx="1830731" cy="1571471"/>
      </dsp:txXfrm>
    </dsp:sp>
    <dsp:sp modelId="{5D447001-DB8F-4CB7-A438-14D851755AD3}">
      <dsp:nvSpPr>
        <dsp:cNvPr id="0" name=""/>
        <dsp:cNvSpPr/>
      </dsp:nvSpPr>
      <dsp:spPr>
        <a:xfrm>
          <a:off x="6241423" y="2038271"/>
          <a:ext cx="213719" cy="18429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01105-EA61-4F63-90BA-150214240CEC}">
      <dsp:nvSpPr>
        <dsp:cNvPr id="0" name=""/>
        <dsp:cNvSpPr/>
      </dsp:nvSpPr>
      <dsp:spPr>
        <a:xfrm>
          <a:off x="6234164" y="2208451"/>
          <a:ext cx="1830731" cy="1571471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1039F-1E72-4845-B5A4-EE59836C3014}">
      <dsp:nvSpPr>
        <dsp:cNvPr id="0" name=""/>
        <dsp:cNvSpPr/>
      </dsp:nvSpPr>
      <dsp:spPr>
        <a:xfrm>
          <a:off x="6603536" y="2236261"/>
          <a:ext cx="213719" cy="18429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579B23-4906-4F66-B880-6006936D0040}">
      <dsp:nvSpPr>
        <dsp:cNvPr id="0" name=""/>
        <dsp:cNvSpPr/>
      </dsp:nvSpPr>
      <dsp:spPr>
        <a:xfrm>
          <a:off x="574" y="354114"/>
          <a:ext cx="2470148" cy="2964178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106680" bIns="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*</a:t>
          </a:r>
          <a:endParaRPr lang="uk-UA" sz="2400" b="1" kern="1200" dirty="0"/>
        </a:p>
      </dsp:txBody>
      <dsp:txXfrm rot="16200000">
        <a:off x="-967724" y="1322413"/>
        <a:ext cx="2430626" cy="494029"/>
      </dsp:txXfrm>
    </dsp:sp>
    <dsp:sp modelId="{4202A6FA-5933-4259-B6CD-97AAE61FD3C2}">
      <dsp:nvSpPr>
        <dsp:cNvPr id="0" name=""/>
        <dsp:cNvSpPr/>
      </dsp:nvSpPr>
      <dsp:spPr>
        <a:xfrm>
          <a:off x="494603" y="354114"/>
          <a:ext cx="1840260" cy="2964178"/>
        </a:xfrm>
        <a:prstGeom prst="rect">
          <a:avLst/>
        </a:prstGeom>
        <a:noFill/>
        <a:ln w="25400" cap="flat" cmpd="sng" algn="ctr">
          <a:noFill/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Модель стихийного трансфера</a:t>
          </a:r>
          <a:endParaRPr lang="uk-UA" sz="2400" b="1" kern="1200" dirty="0"/>
        </a:p>
      </dsp:txBody>
      <dsp:txXfrm>
        <a:off x="494603" y="354114"/>
        <a:ext cx="1840260" cy="2964178"/>
      </dsp:txXfrm>
    </dsp:sp>
    <dsp:sp modelId="{5613E654-DAE7-4015-9CFD-A353842EA6B9}">
      <dsp:nvSpPr>
        <dsp:cNvPr id="0" name=""/>
        <dsp:cNvSpPr/>
      </dsp:nvSpPr>
      <dsp:spPr>
        <a:xfrm>
          <a:off x="2557177" y="354114"/>
          <a:ext cx="2470148" cy="2964178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106680" bIns="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*</a:t>
          </a:r>
          <a:endParaRPr lang="uk-UA" sz="2400" b="1" kern="1200" dirty="0"/>
        </a:p>
      </dsp:txBody>
      <dsp:txXfrm rot="16200000">
        <a:off x="1588879" y="1322413"/>
        <a:ext cx="2430626" cy="494029"/>
      </dsp:txXfrm>
    </dsp:sp>
    <dsp:sp modelId="{07160F1B-124E-4812-8152-61D3A5F4EB02}">
      <dsp:nvSpPr>
        <dsp:cNvPr id="0" name=""/>
        <dsp:cNvSpPr/>
      </dsp:nvSpPr>
      <dsp:spPr>
        <a:xfrm rot="5400000">
          <a:off x="2351755" y="2709543"/>
          <a:ext cx="435546" cy="37052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3E8040-D1A8-4C31-8F79-CAC8267BF154}">
      <dsp:nvSpPr>
        <dsp:cNvPr id="0" name=""/>
        <dsp:cNvSpPr/>
      </dsp:nvSpPr>
      <dsp:spPr>
        <a:xfrm>
          <a:off x="3051207" y="354114"/>
          <a:ext cx="1840260" cy="2964178"/>
        </a:xfrm>
        <a:prstGeom prst="rect">
          <a:avLst/>
        </a:prstGeom>
        <a:noFill/>
        <a:ln w="25400" cap="flat" cmpd="sng" algn="ctr">
          <a:noFill/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Модель социального служения</a:t>
          </a:r>
          <a:endParaRPr lang="uk-UA" sz="2400" b="1" kern="1200" dirty="0"/>
        </a:p>
      </dsp:txBody>
      <dsp:txXfrm>
        <a:off x="3051207" y="354114"/>
        <a:ext cx="1840260" cy="2964178"/>
      </dsp:txXfrm>
    </dsp:sp>
    <dsp:sp modelId="{D3D894F3-46C4-4F7D-810E-CEC0CD905BA1}">
      <dsp:nvSpPr>
        <dsp:cNvPr id="0" name=""/>
        <dsp:cNvSpPr/>
      </dsp:nvSpPr>
      <dsp:spPr>
        <a:xfrm>
          <a:off x="5113781" y="354114"/>
          <a:ext cx="2470148" cy="2964178"/>
        </a:xfrm>
        <a:prstGeom prst="roundRect">
          <a:avLst>
            <a:gd name="adj" fmla="val 500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82296" rIns="106680" bIns="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*</a:t>
          </a:r>
          <a:endParaRPr lang="uk-UA" sz="2400" b="1" kern="1200" dirty="0"/>
        </a:p>
      </dsp:txBody>
      <dsp:txXfrm rot="16200000">
        <a:off x="4145483" y="1322413"/>
        <a:ext cx="2430626" cy="494029"/>
      </dsp:txXfrm>
    </dsp:sp>
    <dsp:sp modelId="{9709DFEF-5B95-42B1-913F-441CE245C735}">
      <dsp:nvSpPr>
        <dsp:cNvPr id="0" name=""/>
        <dsp:cNvSpPr/>
      </dsp:nvSpPr>
      <dsp:spPr>
        <a:xfrm rot="5400000">
          <a:off x="4908358" y="2709543"/>
          <a:ext cx="435546" cy="37052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B2999F-371B-418C-864A-820B1DB20D86}">
      <dsp:nvSpPr>
        <dsp:cNvPr id="0" name=""/>
        <dsp:cNvSpPr/>
      </dsp:nvSpPr>
      <dsp:spPr>
        <a:xfrm>
          <a:off x="5607811" y="354114"/>
          <a:ext cx="1840260" cy="2964178"/>
        </a:xfrm>
        <a:prstGeom prst="rect">
          <a:avLst/>
        </a:prstGeom>
        <a:noFill/>
        <a:ln w="25400" cap="flat" cmpd="sng" algn="ctr">
          <a:noFill/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/>
            <a:t>Трансферная</a:t>
          </a:r>
          <a:r>
            <a:rPr lang="ru-RU" sz="2400" b="1" kern="1200" dirty="0" smtClean="0"/>
            <a:t> модель</a:t>
          </a:r>
          <a:endParaRPr lang="uk-UA" sz="2400" b="1" kern="1200" dirty="0"/>
        </a:p>
      </dsp:txBody>
      <dsp:txXfrm>
        <a:off x="5607811" y="354114"/>
        <a:ext cx="1840260" cy="296417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27A81D-A32C-4FE1-9017-2EA2269D6D25}">
      <dsp:nvSpPr>
        <dsp:cNvPr id="0" name=""/>
        <dsp:cNvSpPr/>
      </dsp:nvSpPr>
      <dsp:spPr>
        <a:xfrm>
          <a:off x="-6025072" y="-921917"/>
          <a:ext cx="7172427" cy="7172427"/>
        </a:xfrm>
        <a:prstGeom prst="blockArc">
          <a:avLst>
            <a:gd name="adj1" fmla="val 18900000"/>
            <a:gd name="adj2" fmla="val 2700000"/>
            <a:gd name="adj3" fmla="val 30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AC4916-8BC9-4116-9F1E-5225491FB9D8}">
      <dsp:nvSpPr>
        <dsp:cNvPr id="0" name=""/>
        <dsp:cNvSpPr/>
      </dsp:nvSpPr>
      <dsp:spPr>
        <a:xfrm>
          <a:off x="600506" y="409662"/>
          <a:ext cx="6957182" cy="819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50677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Наличие четкой и доступной миссии университета</a:t>
          </a:r>
          <a:endParaRPr lang="uk-UA" sz="2200" b="1" kern="1200" dirty="0"/>
        </a:p>
      </dsp:txBody>
      <dsp:txXfrm>
        <a:off x="600506" y="409662"/>
        <a:ext cx="6957182" cy="819750"/>
      </dsp:txXfrm>
    </dsp:sp>
    <dsp:sp modelId="{2E92F8AC-E4DA-459F-9AF0-16ACAF5BDD54}">
      <dsp:nvSpPr>
        <dsp:cNvPr id="0" name=""/>
        <dsp:cNvSpPr/>
      </dsp:nvSpPr>
      <dsp:spPr>
        <a:xfrm>
          <a:off x="88161" y="307193"/>
          <a:ext cx="1024688" cy="10246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2205DC-68E1-4A34-B516-56E2424E1262}">
      <dsp:nvSpPr>
        <dsp:cNvPr id="0" name=""/>
        <dsp:cNvSpPr/>
      </dsp:nvSpPr>
      <dsp:spPr>
        <a:xfrm>
          <a:off x="1070487" y="1639501"/>
          <a:ext cx="6487200" cy="819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50677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Открытость университета региональному сообществу</a:t>
          </a:r>
          <a:endParaRPr lang="uk-UA" sz="2200" b="1" kern="1200" dirty="0"/>
        </a:p>
      </dsp:txBody>
      <dsp:txXfrm>
        <a:off x="1070487" y="1639501"/>
        <a:ext cx="6487200" cy="819750"/>
      </dsp:txXfrm>
    </dsp:sp>
    <dsp:sp modelId="{D62BF7BB-6459-4985-BA4C-33C822550942}">
      <dsp:nvSpPr>
        <dsp:cNvPr id="0" name=""/>
        <dsp:cNvSpPr/>
      </dsp:nvSpPr>
      <dsp:spPr>
        <a:xfrm>
          <a:off x="558143" y="1537032"/>
          <a:ext cx="1024688" cy="10246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76855C-5377-4251-82F6-4E53BCCF2D8D}">
      <dsp:nvSpPr>
        <dsp:cNvPr id="0" name=""/>
        <dsp:cNvSpPr/>
      </dsp:nvSpPr>
      <dsp:spPr>
        <a:xfrm>
          <a:off x="1070487" y="2869340"/>
          <a:ext cx="6487200" cy="819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50677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Университет как центр предпринимательства и проектной деятельности</a:t>
          </a:r>
          <a:endParaRPr lang="uk-UA" sz="2200" b="1" kern="1200" dirty="0"/>
        </a:p>
      </dsp:txBody>
      <dsp:txXfrm>
        <a:off x="1070487" y="2869340"/>
        <a:ext cx="6487200" cy="819750"/>
      </dsp:txXfrm>
    </dsp:sp>
    <dsp:sp modelId="{50C74CFA-7F0E-4281-8859-9240EC3FCBB4}">
      <dsp:nvSpPr>
        <dsp:cNvPr id="0" name=""/>
        <dsp:cNvSpPr/>
      </dsp:nvSpPr>
      <dsp:spPr>
        <a:xfrm>
          <a:off x="558143" y="2766871"/>
          <a:ext cx="1024688" cy="10246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413EF5-0841-4859-B213-5A2272D501A5}">
      <dsp:nvSpPr>
        <dsp:cNvPr id="0" name=""/>
        <dsp:cNvSpPr/>
      </dsp:nvSpPr>
      <dsp:spPr>
        <a:xfrm>
          <a:off x="600506" y="4099179"/>
          <a:ext cx="6957182" cy="819750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650677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Использование программно-проектных принципов. </a:t>
          </a:r>
          <a:endParaRPr lang="uk-UA" sz="2200" b="1" kern="1200" dirty="0"/>
        </a:p>
      </dsp:txBody>
      <dsp:txXfrm>
        <a:off x="600506" y="4099179"/>
        <a:ext cx="6957182" cy="819750"/>
      </dsp:txXfrm>
    </dsp:sp>
    <dsp:sp modelId="{9CA80B4B-06FF-4925-B727-6F894032F469}">
      <dsp:nvSpPr>
        <dsp:cNvPr id="0" name=""/>
        <dsp:cNvSpPr/>
      </dsp:nvSpPr>
      <dsp:spPr>
        <a:xfrm>
          <a:off x="88161" y="3996710"/>
          <a:ext cx="1024688" cy="10246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70627B-AE05-4F5B-8DD6-0151BF5B1432}">
      <dsp:nvSpPr>
        <dsp:cNvPr id="0" name=""/>
        <dsp:cNvSpPr/>
      </dsp:nvSpPr>
      <dsp:spPr>
        <a:xfrm>
          <a:off x="0" y="584700"/>
          <a:ext cx="7632848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9AA297-CBC2-405D-98B7-609A40433F17}">
      <dsp:nvSpPr>
        <dsp:cNvPr id="0" name=""/>
        <dsp:cNvSpPr/>
      </dsp:nvSpPr>
      <dsp:spPr>
        <a:xfrm>
          <a:off x="381642" y="38580"/>
          <a:ext cx="5342993" cy="1092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Открытая социальная инфраструктуру университета</a:t>
          </a:r>
          <a:endParaRPr lang="uk-UA" sz="2000" b="1" kern="1200" dirty="0"/>
        </a:p>
      </dsp:txBody>
      <dsp:txXfrm>
        <a:off x="381642" y="38580"/>
        <a:ext cx="5342993" cy="1092240"/>
      </dsp:txXfrm>
    </dsp:sp>
    <dsp:sp modelId="{4A47E77D-6C0F-4065-BFB6-C117AC451D6E}">
      <dsp:nvSpPr>
        <dsp:cNvPr id="0" name=""/>
        <dsp:cNvSpPr/>
      </dsp:nvSpPr>
      <dsp:spPr>
        <a:xfrm>
          <a:off x="0" y="2263020"/>
          <a:ext cx="7632848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7A372D-694B-42B1-B497-326A6569B54C}">
      <dsp:nvSpPr>
        <dsp:cNvPr id="0" name=""/>
        <dsp:cNvSpPr/>
      </dsp:nvSpPr>
      <dsp:spPr>
        <a:xfrm>
          <a:off x="381642" y="1716900"/>
          <a:ext cx="5342993" cy="1092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Дружеский интерфейс и эффективные коммуникации </a:t>
          </a:r>
          <a:endParaRPr lang="uk-UA" sz="2000" b="1" kern="1200" dirty="0"/>
        </a:p>
      </dsp:txBody>
      <dsp:txXfrm>
        <a:off x="381642" y="1716900"/>
        <a:ext cx="5342993" cy="1092240"/>
      </dsp:txXfrm>
    </dsp:sp>
    <dsp:sp modelId="{2C1B2F4F-6799-45E4-BCAA-7FFE9E78D041}">
      <dsp:nvSpPr>
        <dsp:cNvPr id="0" name=""/>
        <dsp:cNvSpPr/>
      </dsp:nvSpPr>
      <dsp:spPr>
        <a:xfrm>
          <a:off x="0" y="3941340"/>
          <a:ext cx="7632848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9E3028-2B85-4555-A678-48C47FDF1B2F}">
      <dsp:nvSpPr>
        <dsp:cNvPr id="0" name=""/>
        <dsp:cNvSpPr/>
      </dsp:nvSpPr>
      <dsp:spPr>
        <a:xfrm>
          <a:off x="381642" y="3395220"/>
          <a:ext cx="5342993" cy="1092240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Университет -  предпринимательский инкубатор</a:t>
          </a:r>
          <a:endParaRPr lang="uk-UA" sz="2000" kern="1200" dirty="0"/>
        </a:p>
      </dsp:txBody>
      <dsp:txXfrm>
        <a:off x="381642" y="3395220"/>
        <a:ext cx="5342993" cy="1092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36AFD0-5070-4BA0-BA57-B8CC6B655A1B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C0D199-FE97-46DD-BDF2-CA65C27E5862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A16F3-AF98-4BF0-A056-B5BF1FBCAD3D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6A968-4505-412F-90FA-335A9AF62E70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66F3-79A0-45F2-A5A7-31CCD4DE4ED5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F18F6-880B-43E9-92F7-35CDC47AC2BD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9B1F4-0756-4CAE-A5FF-398CF0D5E41D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7C83-AA0C-4260-AD2C-C840E478828F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C960E9-29E3-46E0-A571-B4158C8791C3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519CD8-4369-407F-87F7-DE5E05D1842E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78EF9-D602-4484-8016-0B71FCDC25E7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BE35C-4123-48E4-B155-63F9F2A8A745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0859BA-AAF4-4725-8361-0F63D6FF734B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3A3D04-192C-41BB-A794-F121F8E1C262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CE3C2-6931-4731-8067-9B0D57FACDF6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F215C-324E-447B-B0AF-D40B96337766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4E9108-DBC8-4B2A-81DE-ED2736075293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BB3406-BFAE-45CE-9A2B-112513D957C0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FCC638-37DA-41D9-990F-E40EED0CDDB7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11B050E-F9D3-47EB-BACC-C496B15094AB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F4EEAE-CDE0-4D59-A397-439A9A60F822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26FE2F-5116-4C9F-9507-2051CD470CDD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475AC93-3BD7-4075-8A56-B47D36CA8E70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8569AE75-C646-47DF-B053-8502B3A1BAC2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3" r:id="rId2"/>
    <p:sldLayoutId id="2147483809" r:id="rId3"/>
    <p:sldLayoutId id="2147483804" r:id="rId4"/>
    <p:sldLayoutId id="2147483810" r:id="rId5"/>
    <p:sldLayoutId id="2147483805" r:id="rId6"/>
    <p:sldLayoutId id="2147483811" r:id="rId7"/>
    <p:sldLayoutId id="2147483812" r:id="rId8"/>
    <p:sldLayoutId id="2147483813" r:id="rId9"/>
    <p:sldLayoutId id="2147483806" r:id="rId10"/>
    <p:sldLayoutId id="21474838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8888" y="1700213"/>
            <a:ext cx="7478712" cy="288131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tx2">
                    <a:satMod val="130000"/>
                  </a:schemeClr>
                </a:solidFill>
              </a:rPr>
              <a:t>Интеграция </a:t>
            </a:r>
            <a:r>
              <a:rPr lang="ru-RU" sz="4400" b="1" dirty="0" smtClean="0">
                <a:solidFill>
                  <a:schemeClr val="tx2">
                    <a:satMod val="130000"/>
                  </a:schemeClr>
                </a:solidFill>
              </a:rPr>
              <a:t>деятельности университетов </a:t>
            </a:r>
            <a:r>
              <a:rPr lang="ru-RU" sz="4400" b="1" dirty="0">
                <a:solidFill>
                  <a:schemeClr val="tx2">
                    <a:satMod val="130000"/>
                  </a:schemeClr>
                </a:solidFill>
              </a:rPr>
              <a:t>в региональные процессы </a:t>
            </a:r>
            <a:r>
              <a:rPr lang="ru-RU" sz="4400" b="1" dirty="0" smtClean="0">
                <a:solidFill>
                  <a:schemeClr val="tx2">
                    <a:satMod val="130000"/>
                  </a:schemeClr>
                </a:solidFill>
              </a:rPr>
              <a:t>(«центры сотрудничества</a:t>
            </a:r>
            <a:r>
              <a:rPr lang="ru-RU" sz="4400" b="1" dirty="0">
                <a:solidFill>
                  <a:schemeClr val="tx2">
                    <a:satMod val="130000"/>
                  </a:schemeClr>
                </a:solidFill>
              </a:rPr>
              <a:t>»)</a:t>
            </a:r>
            <a:endParaRPr lang="uk-UA" sz="4400" b="1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450" y="188913"/>
            <a:ext cx="7705725" cy="1223962"/>
          </a:xfrm>
        </p:spPr>
        <p:txBody>
          <a:bodyPr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</a:rPr>
              <a:t>Деятельность ВУЗов в регионе рассматривают, как :</a:t>
            </a:r>
            <a:endParaRPr lang="uk-UA" sz="36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187624" y="1844824"/>
          <a:ext cx="777686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550" y="115888"/>
            <a:ext cx="8064500" cy="1081087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satMod val="130000"/>
                  </a:schemeClr>
                </a:solidFill>
              </a:rPr>
              <a:t>Основные тенденции </a:t>
            </a:r>
            <a:br>
              <a:rPr lang="ru-RU" sz="32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satMod val="130000"/>
                  </a:schemeClr>
                </a:solidFill>
              </a:rPr>
              <a:t>развития деятельности ВУЗов в регионах:</a:t>
            </a:r>
            <a:endParaRPr lang="uk-UA" sz="32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115616" y="1340768"/>
          <a:ext cx="770485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115888"/>
            <a:ext cx="7993062" cy="15716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satMod val="130000"/>
                  </a:schemeClr>
                </a:solidFill>
              </a:rPr>
              <a:t>Управленческие модели,</a:t>
            </a: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> позволяющие оптимизировать интеграцию университета в региональные процессы</a:t>
            </a:r>
            <a:endParaRPr lang="uk-UA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115616" y="1988840"/>
          <a:ext cx="7824192" cy="4640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2988" y="115888"/>
            <a:ext cx="7705725" cy="1081087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satMod val="130000"/>
                  </a:schemeClr>
                </a:solidFill>
              </a:rPr>
              <a:t>Формы партнерства ВУЗов </a:t>
            </a:r>
            <a:br>
              <a:rPr lang="ru-RU" sz="32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satMod val="130000"/>
                  </a:schemeClr>
                </a:solidFill>
              </a:rPr>
              <a:t>и региональных сообществ:</a:t>
            </a:r>
            <a:endParaRPr lang="uk-UA" sz="32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971600" y="1340768"/>
          <a:ext cx="806489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550" y="333375"/>
            <a:ext cx="7777163" cy="10080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satMod val="130000"/>
                  </a:schemeClr>
                </a:solidFill>
              </a:rPr>
              <a:t>Основные модели интеграции ВУЗов </a:t>
            </a:r>
            <a:br>
              <a:rPr lang="ru-RU" sz="28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800" b="1" dirty="0" smtClean="0">
                <a:solidFill>
                  <a:schemeClr val="tx2">
                    <a:satMod val="130000"/>
                  </a:schemeClr>
                </a:solidFill>
              </a:rPr>
              <a:t>в региональные процессы:</a:t>
            </a:r>
            <a:endParaRPr lang="uk-UA" sz="28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259632" y="2276872"/>
          <a:ext cx="7584504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450" y="188913"/>
            <a:ext cx="7777163" cy="10080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satMod val="130000"/>
                  </a:schemeClr>
                </a:solidFill>
              </a:rPr>
              <a:t>Управленческие аспекты интеграции ВУЗов</a:t>
            </a:r>
            <a:br>
              <a:rPr lang="ru-RU" sz="28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800" b="1" dirty="0" smtClean="0">
                <a:solidFill>
                  <a:schemeClr val="tx2">
                    <a:satMod val="130000"/>
                  </a:schemeClr>
                </a:solidFill>
              </a:rPr>
              <a:t>в региональные процессы:</a:t>
            </a:r>
            <a:endParaRPr lang="uk-UA" sz="28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259632" y="1412776"/>
          <a:ext cx="763284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2988" y="260350"/>
            <a:ext cx="7921625" cy="1296988"/>
          </a:xfrm>
        </p:spPr>
        <p:txBody>
          <a:bodyPr>
            <a:normAutofit fontScale="9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satMod val="130000"/>
                  </a:schemeClr>
                </a:solidFill>
              </a:rPr>
              <a:t>Использование программно-проектных принципов </a:t>
            </a: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>при интеграции ВУЗов в региональные процессы предполагает:</a:t>
            </a:r>
            <a:endParaRPr lang="uk-UA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187624" y="1700808"/>
          <a:ext cx="7632848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uk-UA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ция университетов в региональные процессы 01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Интеграция университетов в региональные процессы 01</Template>
  <TotalTime>0</TotalTime>
  <Words>187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Интеграция университетов в региональные процессы 01</vt:lpstr>
      <vt:lpstr>Интеграция деятельности университетов в региональные процессы («центры сотрудничества»)</vt:lpstr>
      <vt:lpstr>Деятельность ВУЗов в регионе рассматривают, как :</vt:lpstr>
      <vt:lpstr>Основные тенденции  развития деятельности ВУЗов в регионах:</vt:lpstr>
      <vt:lpstr>Управленческие модели, позволяющие оптимизировать интеграцию университета в региональные процессы</vt:lpstr>
      <vt:lpstr>Формы партнерства ВУЗов  и региональных сообществ:</vt:lpstr>
      <vt:lpstr>Основные модели интеграции ВУЗов  в региональные процессы:</vt:lpstr>
      <vt:lpstr>Управленческие аспекты интеграции ВУЗов в региональные процессы:</vt:lpstr>
      <vt:lpstr>Использование программно-проектных принципов при интеграции ВУЗов в региональные процессы предполагает: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Интеграция деятельности университетов в региональные процессы («центры сотрудничества»)</dc:title>
  <dc:creator>media</dc:creator>
  <cp:lastModifiedBy>media</cp:lastModifiedBy>
  <cp:revision>1</cp:revision>
  <dcterms:created xsi:type="dcterms:W3CDTF">2016-04-12T11:06:52Z</dcterms:created>
  <dcterms:modified xsi:type="dcterms:W3CDTF">2016-04-12T11:07:55Z</dcterms:modified>
</cp:coreProperties>
</file>